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72" r:id="rId8"/>
    <p:sldId id="261" r:id="rId9"/>
    <p:sldId id="265" r:id="rId10"/>
    <p:sldId id="266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Very Low Noise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Unconditionally Stable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MMIC Amplifiers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Paul Wade W1GHZ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Simple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Gain (S21) less than Isolation (S12)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2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3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BGU8051 Noise Figure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Poor calibration at very low NF</a:t>
                </a:r>
              </a:p>
              <a:p>
                <a:r>
                  <a:rPr lang="en-US" dirty="0" smtClean="0"/>
                  <a:t>Approximate NF based on comparison to previously measured units</a:t>
                </a:r>
              </a:p>
              <a:p>
                <a:r>
                  <a:rPr lang="en-US" dirty="0" smtClean="0"/>
                  <a:t>144 MHz: ~ 0.25 to 0.4 dB</a:t>
                </a:r>
              </a:p>
              <a:p>
                <a:r>
                  <a:rPr lang="en-US" dirty="0" smtClean="0"/>
                  <a:t>432 MHz: ~ 0.4 dB</a:t>
                </a:r>
              </a:p>
              <a:p>
                <a:r>
                  <a:rPr lang="en-US" dirty="0" smtClean="0"/>
                  <a:t>1296 MHz: ~ 0.5 dB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/>
                  <a:t>Better measurement at conference</a:t>
                </a:r>
                <a:endParaRPr lang="en-US" i="1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34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MMICs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Qorvo</a:t>
            </a:r>
            <a:r>
              <a:rPr lang="en-US" dirty="0" smtClean="0"/>
              <a:t> QPL9547 – needs bias resistor</a:t>
            </a:r>
          </a:p>
          <a:p>
            <a:r>
              <a:rPr lang="en-US" dirty="0" err="1" smtClean="0"/>
              <a:t>Qorvo</a:t>
            </a:r>
            <a:r>
              <a:rPr lang="en-US" dirty="0" smtClean="0"/>
              <a:t> TQP3M9036 – no resistor</a:t>
            </a:r>
          </a:p>
          <a:p>
            <a:r>
              <a:rPr lang="en-US" dirty="0" err="1" smtClean="0"/>
              <a:t>Qorvo</a:t>
            </a:r>
            <a:r>
              <a:rPr lang="en-US" dirty="0" smtClean="0"/>
              <a:t> TQP3M9037 – no resistor</a:t>
            </a:r>
          </a:p>
          <a:p>
            <a:endParaRPr lang="en-US" dirty="0"/>
          </a:p>
          <a:p>
            <a:r>
              <a:rPr lang="en-US" dirty="0" smtClean="0"/>
              <a:t>All fit sam</a:t>
            </a:r>
            <a:r>
              <a:rPr lang="en-US" dirty="0" smtClean="0"/>
              <a:t>e preamp PCB</a:t>
            </a:r>
          </a:p>
          <a:p>
            <a:r>
              <a:rPr lang="en-US" dirty="0" smtClean="0"/>
              <a:t>All Unconditionally Stable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2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Comparison of 4 MMIC types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6" y="1371600"/>
            <a:ext cx="7086600" cy="2587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8" y="4085756"/>
            <a:ext cx="7056748" cy="27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2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4 MMIC types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1415143"/>
            <a:ext cx="9144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4 MMIC 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have comparable Noise Figure up to 1296</a:t>
            </a:r>
          </a:p>
          <a:p>
            <a:r>
              <a:rPr lang="en-US" dirty="0" smtClean="0"/>
              <a:t>QPL9547 and </a:t>
            </a:r>
            <a:r>
              <a:rPr lang="en-US" dirty="0" smtClean="0"/>
              <a:t>TQP3M9037 better gain to 3.4 G</a:t>
            </a:r>
          </a:p>
          <a:p>
            <a:r>
              <a:rPr lang="en-US" dirty="0" smtClean="0"/>
              <a:t>This PC board not good at 5760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5029200"/>
          </a:xfrm>
        </p:spPr>
        <p:txBody>
          <a:bodyPr/>
          <a:lstStyle/>
          <a:p>
            <a:r>
              <a:rPr lang="en-US" dirty="0" smtClean="0"/>
              <a:t>PC board fits in smallest Pomona box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Fits fine in small </a:t>
            </a:r>
            <a:r>
              <a:rPr lang="en-US" dirty="0" err="1" smtClean="0"/>
              <a:t>Altoids</a:t>
            </a:r>
            <a:r>
              <a:rPr lang="en-US" dirty="0" smtClean="0"/>
              <a:t> tin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8" y="3941850"/>
            <a:ext cx="4953000" cy="291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776728" cy="24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5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ebay</a:t>
            </a:r>
            <a:r>
              <a:rPr lang="en-US" dirty="0" smtClean="0"/>
              <a:t> module - </a:t>
            </a:r>
            <a:r>
              <a:rPr lang="en-US" dirty="0" smtClean="0"/>
              <a:t>TQP3M9037 LNA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2343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3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ebay</a:t>
            </a:r>
            <a:r>
              <a:rPr lang="en-US" dirty="0" smtClean="0"/>
              <a:t> module - TQP3M9037 LNA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0459"/>
            <a:ext cx="8077200" cy="53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ebay</a:t>
            </a:r>
            <a:r>
              <a:rPr lang="en-US" dirty="0" smtClean="0"/>
              <a:t> module - TQP3M9037 LNA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92"/>
            <a:ext cx="9144000" cy="54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Building Preamps?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Exotic Device - $$$</a:t>
            </a:r>
          </a:p>
          <a:p>
            <a:r>
              <a:rPr lang="en-US" dirty="0" err="1" smtClean="0"/>
              <a:t>Johanson</a:t>
            </a:r>
            <a:r>
              <a:rPr lang="en-US" dirty="0" smtClean="0"/>
              <a:t> Trimmers</a:t>
            </a:r>
          </a:p>
          <a:p>
            <a:r>
              <a:rPr lang="en-US" dirty="0" smtClean="0"/>
              <a:t>Finicky construction</a:t>
            </a:r>
          </a:p>
          <a:p>
            <a:r>
              <a:rPr lang="en-US" dirty="0" smtClean="0"/>
              <a:t>Tune until trimmers wear out</a:t>
            </a:r>
          </a:p>
          <a:p>
            <a:r>
              <a:rPr lang="en-US" dirty="0" smtClean="0"/>
              <a:t>NF changes on antenna</a:t>
            </a:r>
          </a:p>
          <a:p>
            <a:r>
              <a:rPr lang="en-US" dirty="0" smtClean="0"/>
              <a:t>Oscillates if bird flies by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 3 dB NF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240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MMIC Preamps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low </a:t>
            </a:r>
            <a:r>
              <a:rPr lang="en-US" dirty="0"/>
              <a:t>N</a:t>
            </a:r>
            <a:r>
              <a:rPr lang="en-US" dirty="0" smtClean="0"/>
              <a:t>oise Figure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Unconditionally stable</a:t>
            </a:r>
          </a:p>
          <a:p>
            <a:r>
              <a:rPr lang="en-US" dirty="0" smtClean="0"/>
              <a:t>No tuning (you can try for better NF)</a:t>
            </a:r>
          </a:p>
          <a:p>
            <a:r>
              <a:rPr lang="en-US" dirty="0" smtClean="0"/>
              <a:t>MMICs from Mouser - $3 to $5</a:t>
            </a:r>
          </a:p>
          <a:p>
            <a:r>
              <a:rPr lang="en-US" dirty="0" smtClean="0"/>
              <a:t>PC boards available if there is interest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Toaster Oven soldering</a:t>
            </a:r>
          </a:p>
          <a:p>
            <a:pPr marL="0" indent="0">
              <a:buNone/>
            </a:pPr>
            <a:endParaRPr lang="en-US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1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tuning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tune preamp</a:t>
            </a:r>
          </a:p>
          <a:p>
            <a:r>
              <a:rPr lang="en-US" dirty="0" smtClean="0"/>
              <a:t>No tune SSPA</a:t>
            </a:r>
          </a:p>
          <a:p>
            <a:r>
              <a:rPr lang="en-US" dirty="0" smtClean="0"/>
              <a:t>No tune </a:t>
            </a:r>
            <a:r>
              <a:rPr lang="en-US" dirty="0" err="1" smtClean="0"/>
              <a:t>transverter</a:t>
            </a:r>
            <a:endParaRPr lang="en-US" dirty="0" smtClean="0"/>
          </a:p>
          <a:p>
            <a:r>
              <a:rPr lang="en-US" dirty="0" smtClean="0"/>
              <a:t>Fixed calling frequency</a:t>
            </a:r>
          </a:p>
          <a:p>
            <a:endParaRPr lang="en-US" dirty="0"/>
          </a:p>
          <a:p>
            <a:r>
              <a:rPr lang="en-US" sz="3600" b="1" dirty="0" smtClean="0"/>
              <a:t>Who needs a tuning tool?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939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0g_block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1430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Verdana" pitchFamily="34" charset="0"/>
              </a:rPr>
              <a:t>www.w1ghz.org</a:t>
            </a:r>
          </a:p>
        </p:txBody>
      </p:sp>
    </p:spTree>
    <p:extLst>
      <p:ext uri="{BB962C8B-B14F-4D97-AF65-F5344CB8AC3E}">
        <p14:creationId xmlns:p14="http://schemas.microsoft.com/office/powerpoint/2010/main" val="36933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QST 1978 </a:t>
            </a:r>
            <a:r>
              <a:rPr lang="en-US" dirty="0" err="1" smtClean="0"/>
              <a:t>GaAsFET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838"/>
            <a:ext cx="9144000" cy="32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2016 MMIC – PGA-103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" y="1295400"/>
            <a:ext cx="860236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6"/>
            <a:ext cx="8229600" cy="1730604"/>
          </a:xfrm>
        </p:spPr>
        <p:txBody>
          <a:bodyPr/>
          <a:lstStyle/>
          <a:p>
            <a:r>
              <a:rPr lang="en-US" dirty="0" smtClean="0"/>
              <a:t>2024 MMIC – </a:t>
            </a:r>
            <a:r>
              <a:rPr lang="en-US" dirty="0" smtClean="0"/>
              <a:t>NXP BGU8051 </a:t>
            </a:r>
            <a:r>
              <a:rPr lang="en-US" dirty="0" err="1" smtClean="0"/>
              <a:t>Uncondiotionally</a:t>
            </a:r>
            <a:r>
              <a:rPr lang="en-US" dirty="0" smtClean="0"/>
              <a:t> Stable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50796"/>
            <a:ext cx="6713736" cy="47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NXP BGU8051 MMIC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Tiny Package – 2 mm square</a:t>
            </a:r>
          </a:p>
          <a:p>
            <a:r>
              <a:rPr lang="en-US" dirty="0" smtClean="0"/>
              <a:t>No leads – pads under package</a:t>
            </a:r>
          </a:p>
          <a:p>
            <a:r>
              <a:rPr lang="en-US" dirty="0" smtClean="0"/>
              <a:t>Ground pad under middle</a:t>
            </a:r>
          </a:p>
          <a:p>
            <a:r>
              <a:rPr lang="en-US" dirty="0" smtClean="0"/>
              <a:t>Pad spacing 0.5 mm</a:t>
            </a:r>
          </a:p>
          <a:p>
            <a:r>
              <a:rPr lang="en-US" dirty="0" smtClean="0"/>
              <a:t>Bias resistor to set current</a:t>
            </a:r>
          </a:p>
          <a:p>
            <a:endParaRPr lang="en-US" dirty="0"/>
          </a:p>
          <a:p>
            <a:r>
              <a:rPr lang="en-US" sz="3600" i="1" dirty="0" smtClean="0"/>
              <a:t>Toaster 0ven soldering – N1JEZ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Schematic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" y="1600200"/>
            <a:ext cx="9144000" cy="45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BGU8051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2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Unconditionally 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Will not oscillate</a:t>
            </a:r>
          </a:p>
          <a:p>
            <a:r>
              <a:rPr lang="en-US" dirty="0" smtClean="0"/>
              <a:t>Performance less sensitive to impedances</a:t>
            </a:r>
          </a:p>
          <a:p>
            <a:r>
              <a:rPr lang="en-US" dirty="0" err="1" smtClean="0"/>
              <a:t>Rollet’s</a:t>
            </a:r>
            <a:r>
              <a:rPr lang="en-US" dirty="0" smtClean="0"/>
              <a:t> Stability Factor: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38" y="3429000"/>
            <a:ext cx="553329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rgbClr val="FFFF00"/>
      </a:lt1>
      <a:dk2>
        <a:srgbClr val="073E87"/>
      </a:dk2>
      <a:lt2>
        <a:srgbClr val="FBE5B2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298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Very Low Noise Unconditionally Stable MMIC Amplifiers</vt:lpstr>
      <vt:lpstr>Remember Building Preamps?</vt:lpstr>
      <vt:lpstr>QST 1978 GaAsFET</vt:lpstr>
      <vt:lpstr>2016 MMIC – PGA-103</vt:lpstr>
      <vt:lpstr>2024 MMIC – NXP BGU8051 Uncondiotionally Stable</vt:lpstr>
      <vt:lpstr>NXP BGU8051 MMIC</vt:lpstr>
      <vt:lpstr>Simple Schematic</vt:lpstr>
      <vt:lpstr>BGU8051 Performance</vt:lpstr>
      <vt:lpstr>Unconditionally Stability</vt:lpstr>
      <vt:lpstr>Simple Stability Gain (S21) less than Isolation (S12)</vt:lpstr>
      <vt:lpstr>BGU8051 Noise Figure</vt:lpstr>
      <vt:lpstr>Similar MMICs</vt:lpstr>
      <vt:lpstr>Comparison of 4 MMIC types</vt:lpstr>
      <vt:lpstr>Comparison of 4 MMIC types</vt:lpstr>
      <vt:lpstr>Comparison of 4 MMIC types</vt:lpstr>
      <vt:lpstr>Package</vt:lpstr>
      <vt:lpstr>ebay module - TQP3M9037 LNA</vt:lpstr>
      <vt:lpstr>ebay module - TQP3M9037 LNA</vt:lpstr>
      <vt:lpstr>ebay module - TQP3M9037 LNA</vt:lpstr>
      <vt:lpstr>MMIC Preamps</vt:lpstr>
      <vt:lpstr>No tuning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Noise Unconditionally Stable MMIC Amplifiers</dc:title>
  <dc:creator>paul</dc:creator>
  <cp:lastModifiedBy>paul</cp:lastModifiedBy>
  <cp:revision>12</cp:revision>
  <dcterms:created xsi:type="dcterms:W3CDTF">2024-04-14T12:18:46Z</dcterms:created>
  <dcterms:modified xsi:type="dcterms:W3CDTF">2024-04-14T22:56:10Z</dcterms:modified>
</cp:coreProperties>
</file>