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8" r:id="rId6"/>
    <p:sldId id="280" r:id="rId7"/>
    <p:sldId id="281" r:id="rId8"/>
    <p:sldId id="282" r:id="rId9"/>
    <p:sldId id="283" r:id="rId10"/>
    <p:sldId id="284" r:id="rId11"/>
    <p:sldId id="285" r:id="rId12"/>
    <p:sldId id="289" r:id="rId13"/>
    <p:sldId id="286" r:id="rId14"/>
    <p:sldId id="287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9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8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5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5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C03C-B4F6-46FB-8CA4-BF3EB5BED7D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C310-E3BF-4E96-A3E2-185D3F875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3905251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FF00"/>
                </a:solidFill>
              </a:rPr>
              <a:t>10 MHz Reference</a:t>
            </a:r>
            <a:br>
              <a:rPr lang="en-US" sz="5300" b="1" dirty="0" smtClean="0">
                <a:solidFill>
                  <a:srgbClr val="FFFF00"/>
                </a:solidFill>
              </a:rPr>
            </a:br>
            <a:r>
              <a:rPr lang="en-US" sz="5300" b="1" dirty="0" smtClean="0">
                <a:solidFill>
                  <a:srgbClr val="FFFF00"/>
                </a:solidFill>
              </a:rPr>
              <a:t>with GPS Switch</a:t>
            </a:r>
            <a:br>
              <a:rPr lang="en-US" sz="5300" b="1" dirty="0" smtClean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/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Automatically switches </a:t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from OCXO to GPS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Paul Wade W1GHZ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Power Version</a:t>
            </a:r>
            <a:br>
              <a:rPr lang="en-US" dirty="0" smtClean="0"/>
            </a:br>
            <a:r>
              <a:rPr lang="en-US" dirty="0" smtClean="0"/>
              <a:t>with more available oscillator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10 MHz oscillator from DEMI</a:t>
                </a:r>
              </a:p>
              <a:p>
                <a:r>
                  <a:rPr lang="en-US" dirty="0" smtClean="0"/>
                  <a:t>Stable within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𝐻𝑧</m:t>
                    </m:r>
                  </m:oMath>
                </a14:m>
                <a:r>
                  <a:rPr lang="en-US" b="0" dirty="0" smtClean="0">
                    <a:ea typeface="Cambria Math"/>
                  </a:rPr>
                  <a:t> for a week</a:t>
                </a:r>
              </a:p>
              <a:p>
                <a:r>
                  <a:rPr lang="en-US" dirty="0" smtClean="0">
                    <a:ea typeface="Cambria Math"/>
                  </a:rPr>
                  <a:t>New PCB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222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Reference  &amp; Switch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229600" cy="4325116"/>
          </a:xfrm>
        </p:spPr>
      </p:pic>
      <p:sp>
        <p:nvSpPr>
          <p:cNvPr id="5" name="TextBox 4"/>
          <p:cNvSpPr txBox="1"/>
          <p:nvPr/>
        </p:nvSpPr>
        <p:spPr>
          <a:xfrm>
            <a:off x="1981200" y="5943600"/>
            <a:ext cx="4000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Nothing on far side of PCB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013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1" y="30637"/>
            <a:ext cx="8229600" cy="1143000"/>
          </a:xfrm>
        </p:spPr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1264226"/>
            <a:ext cx="7239000" cy="55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13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Power version </a:t>
            </a:r>
            <a:r>
              <a:rPr lang="en-US" dirty="0" err="1" smtClean="0"/>
              <a:t>Featues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Switches at +7 </a:t>
            </a:r>
            <a:r>
              <a:rPr lang="en-US" dirty="0" err="1"/>
              <a:t>dBm</a:t>
            </a:r>
            <a:r>
              <a:rPr lang="en-US" dirty="0"/>
              <a:t> from GPS</a:t>
            </a:r>
          </a:p>
          <a:p>
            <a:r>
              <a:rPr lang="en-US" dirty="0"/>
              <a:t>Two 10 MHz outputs with LPF – sine wave</a:t>
            </a:r>
          </a:p>
          <a:p>
            <a:r>
              <a:rPr lang="en-US" dirty="0" smtClean="0"/>
              <a:t>Oscillator </a:t>
            </a:r>
            <a:r>
              <a:rPr lang="en-US" dirty="0"/>
              <a:t>Frequency trim</a:t>
            </a:r>
          </a:p>
          <a:p>
            <a:r>
              <a:rPr lang="en-US" dirty="0"/>
              <a:t>Attenuators to match output </a:t>
            </a:r>
            <a:r>
              <a:rPr lang="en-US" dirty="0" smtClean="0"/>
              <a:t>levels</a:t>
            </a:r>
          </a:p>
          <a:p>
            <a:r>
              <a:rPr lang="en-US" dirty="0">
                <a:ea typeface="Cambria Math"/>
              </a:rPr>
              <a:t>~ 100 ma total – leave </a:t>
            </a:r>
            <a:r>
              <a:rPr lang="en-US" dirty="0" smtClean="0">
                <a:ea typeface="Cambria Math"/>
              </a:rPr>
              <a:t>on</a:t>
            </a:r>
          </a:p>
          <a:p>
            <a:r>
              <a:rPr lang="en-US" dirty="0" smtClean="0">
                <a:ea typeface="Cambria Math"/>
              </a:rPr>
              <a:t>Small parts but hand </a:t>
            </a:r>
            <a:r>
              <a:rPr lang="en-US" dirty="0" err="1" smtClean="0">
                <a:ea typeface="Cambria Math"/>
              </a:rPr>
              <a:t>solderable</a:t>
            </a:r>
            <a:r>
              <a:rPr lang="en-US" dirty="0" smtClean="0">
                <a:ea typeface="Cambria Math"/>
              </a:rPr>
              <a:t> </a:t>
            </a:r>
          </a:p>
          <a:p>
            <a:pPr lvl="1"/>
            <a:r>
              <a:rPr lang="en-US" dirty="0" smtClean="0">
                <a:ea typeface="Cambria Math"/>
              </a:rPr>
              <a:t>or Toaster Oven</a:t>
            </a:r>
            <a:endParaRPr lang="en-US" dirty="0">
              <a:ea typeface="Cambria Math"/>
            </a:endParaRPr>
          </a:p>
          <a:p>
            <a:r>
              <a:rPr lang="en-US" dirty="0" smtClean="0"/>
              <a:t>PC boards and oscillators available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55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MHz Reference ready to go</a:t>
            </a:r>
          </a:p>
          <a:p>
            <a:r>
              <a:rPr lang="en-US" dirty="0" smtClean="0"/>
              <a:t>Switches when GPS ready</a:t>
            </a:r>
          </a:p>
          <a:p>
            <a:r>
              <a:rPr lang="en-US" dirty="0" smtClean="0"/>
              <a:t>PC boards and oscillator for Low Power version available</a:t>
            </a:r>
          </a:p>
          <a:p>
            <a:r>
              <a:rPr lang="en-US" dirty="0" smtClean="0"/>
              <a:t>Other parts from Mouser</a:t>
            </a:r>
          </a:p>
          <a:p>
            <a:r>
              <a:rPr lang="en-US" dirty="0" smtClean="0"/>
              <a:t>PCB </a:t>
            </a:r>
            <a:r>
              <a:rPr lang="en-US" dirty="0" err="1" smtClean="0"/>
              <a:t>KiCAD</a:t>
            </a:r>
            <a:r>
              <a:rPr lang="en-US" dirty="0" smtClean="0"/>
              <a:t> files available to customize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0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0g_blockis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0" y="1143000"/>
            <a:ext cx="7239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FF00"/>
                </a:solidFill>
                <a:latin typeface="Verdana" pitchFamily="34" charset="0"/>
              </a:rPr>
              <a:t>www.w1ghz.org</a:t>
            </a:r>
          </a:p>
        </p:txBody>
      </p:sp>
    </p:spTree>
    <p:extLst>
      <p:ext uri="{BB962C8B-B14F-4D97-AF65-F5344CB8AC3E}">
        <p14:creationId xmlns:p14="http://schemas.microsoft.com/office/powerpoint/2010/main" val="369332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Rover Dilemma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Be ready to go – near frequency</a:t>
            </a:r>
          </a:p>
          <a:p>
            <a:pPr marL="457200" lvl="1" indent="0">
              <a:buNone/>
            </a:pPr>
            <a:r>
              <a:rPr lang="en-US" sz="3600" dirty="0" smtClean="0"/>
              <a:t>OR</a:t>
            </a:r>
          </a:p>
          <a:p>
            <a:pPr marL="628650" indent="-571500"/>
            <a:r>
              <a:rPr lang="en-US" sz="4000" dirty="0" smtClean="0"/>
              <a:t>Wait for GPS – accurate frequency</a:t>
            </a:r>
          </a:p>
          <a:p>
            <a:pPr marL="1028700" lvl="1" indent="-571500"/>
            <a:r>
              <a:rPr lang="en-US" sz="3600" dirty="0" smtClean="0"/>
              <a:t>Better for DX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240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W1GHZ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OCXO</a:t>
            </a:r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DEMI 10-4 Splitter to 10, 24, &amp; 47 GHz</a:t>
            </a:r>
          </a:p>
          <a:p>
            <a:endParaRPr lang="en-US" dirty="0"/>
          </a:p>
          <a:p>
            <a:r>
              <a:rPr lang="en-US" dirty="0" smtClean="0"/>
              <a:t>3 boxes, move cables when GPS 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9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WA1ZMS found some nice 10 MHz OCXO in dumpster</a:t>
            </a:r>
          </a:p>
          <a:p>
            <a:r>
              <a:rPr lang="en-US" dirty="0" smtClean="0"/>
              <a:t>Integrate with automatic switching</a:t>
            </a:r>
          </a:p>
          <a:p>
            <a:pPr lvl="1"/>
            <a:r>
              <a:rPr lang="en-US" dirty="0" smtClean="0"/>
              <a:t>Detect 10 MHz from GPS</a:t>
            </a:r>
          </a:p>
          <a:p>
            <a:pPr lvl="1"/>
            <a:r>
              <a:rPr lang="en-US" dirty="0" smtClean="0"/>
              <a:t>Switch RF to GPS</a:t>
            </a:r>
          </a:p>
          <a:p>
            <a:pPr lvl="1"/>
            <a:r>
              <a:rPr lang="en-US" dirty="0" smtClean="0"/>
              <a:t>Turn off OCXO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KiCAD</a:t>
            </a:r>
            <a:r>
              <a:rPr lang="en-US" dirty="0" smtClean="0"/>
              <a:t> program for PCB design</a:t>
            </a:r>
          </a:p>
          <a:p>
            <a:pPr lvl="1"/>
            <a:r>
              <a:rPr lang="en-US" dirty="0" smtClean="0"/>
              <a:t>Error checking</a:t>
            </a:r>
          </a:p>
          <a:p>
            <a:pPr lvl="1"/>
            <a:r>
              <a:rPr lang="en-US" dirty="0" smtClean="0"/>
              <a:t>FREE – </a:t>
            </a:r>
            <a:r>
              <a:rPr lang="en-US" i="1" dirty="0" smtClean="0"/>
              <a:t>share files</a:t>
            </a:r>
          </a:p>
        </p:txBody>
      </p:sp>
    </p:spTree>
    <p:extLst>
      <p:ext uri="{BB962C8B-B14F-4D97-AF65-F5344CB8AC3E}">
        <p14:creationId xmlns:p14="http://schemas.microsoft.com/office/powerpoint/2010/main" val="47352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4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 MHz </a:t>
            </a:r>
            <a:r>
              <a:rPr lang="en-US" b="1" dirty="0" smtClean="0">
                <a:solidFill>
                  <a:srgbClr val="FFFF00"/>
                </a:solidFill>
              </a:rPr>
              <a:t>Reference with </a:t>
            </a:r>
            <a:r>
              <a:rPr lang="en-US" b="1" dirty="0">
                <a:solidFill>
                  <a:srgbClr val="FFFF00"/>
                </a:solidFill>
              </a:rPr>
              <a:t>GPS Switch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1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69"/>
            <a:ext cx="8229600" cy="1143000"/>
          </a:xfrm>
        </p:spPr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0593"/>
            <a:ext cx="7384023" cy="5705836"/>
          </a:xfrm>
        </p:spPr>
      </p:pic>
    </p:spTree>
    <p:extLst>
      <p:ext uri="{BB962C8B-B14F-4D97-AF65-F5344CB8AC3E}">
        <p14:creationId xmlns:p14="http://schemas.microsoft.com/office/powerpoint/2010/main" val="14503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4368"/>
            <a:ext cx="8963732" cy="47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Switches at +7 </a:t>
            </a:r>
            <a:r>
              <a:rPr lang="en-US" dirty="0" err="1" smtClean="0"/>
              <a:t>dBm</a:t>
            </a:r>
            <a:r>
              <a:rPr lang="en-US" dirty="0" smtClean="0"/>
              <a:t> from GPS</a:t>
            </a:r>
          </a:p>
          <a:p>
            <a:r>
              <a:rPr lang="en-US" dirty="0" smtClean="0"/>
              <a:t>Two 10 MHz outputs with LPF – sine wave</a:t>
            </a:r>
          </a:p>
          <a:p>
            <a:r>
              <a:rPr lang="en-US" dirty="0" smtClean="0"/>
              <a:t>OCXO Frequency trim</a:t>
            </a:r>
          </a:p>
          <a:p>
            <a:r>
              <a:rPr lang="en-US" dirty="0" smtClean="0"/>
              <a:t>Attenuators to match output levels</a:t>
            </a:r>
          </a:p>
          <a:p>
            <a:r>
              <a:rPr lang="en-US" dirty="0" smtClean="0"/>
              <a:t>Pads for cheap oscillator or external OCXO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BUT</a:t>
            </a:r>
            <a:endParaRPr lang="en-US" dirty="0">
              <a:solidFill>
                <a:srgbClr val="FF99FF"/>
              </a:solidFill>
            </a:endParaRPr>
          </a:p>
          <a:p>
            <a:r>
              <a:rPr lang="en-US" dirty="0" smtClean="0">
                <a:solidFill>
                  <a:srgbClr val="FF99FF"/>
                </a:solidFill>
              </a:rPr>
              <a:t>Limited supply of OCXO – others won’t fit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OCXO draws serious power – ½ amp at start</a:t>
            </a:r>
            <a:endParaRPr lang="en-US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1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rgbClr val="FFFF00"/>
      </a:lt1>
      <a:dk2>
        <a:srgbClr val="073E87"/>
      </a:dk2>
      <a:lt2>
        <a:srgbClr val="FBE5B2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255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10 MHz Reference with GPS Switch  Automatically switches  from OCXO to GPS </vt:lpstr>
      <vt:lpstr>Rover Dilemma</vt:lpstr>
      <vt:lpstr>W1GHZ 2023</vt:lpstr>
      <vt:lpstr>2024</vt:lpstr>
      <vt:lpstr>PowerPoint Presentation</vt:lpstr>
      <vt:lpstr>10 MHz Reference with GPS Switch</vt:lpstr>
      <vt:lpstr>Schematic</vt:lpstr>
      <vt:lpstr>Far Side</vt:lpstr>
      <vt:lpstr>Features</vt:lpstr>
      <vt:lpstr>Lower Power Version with more available oscillator</vt:lpstr>
      <vt:lpstr>Low Power Reference  &amp; Switch</vt:lpstr>
      <vt:lpstr>Schematic</vt:lpstr>
      <vt:lpstr>Low Power version Featues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Very Low Noise Unconditionally Stable MMIC Amplifiers</dc:title>
  <dc:creator>paul</dc:creator>
  <cp:lastModifiedBy>paul</cp:lastModifiedBy>
  <cp:revision>18</cp:revision>
  <dcterms:created xsi:type="dcterms:W3CDTF">2024-04-14T12:18:46Z</dcterms:created>
  <dcterms:modified xsi:type="dcterms:W3CDTF">2024-04-15T01:05:58Z</dcterms:modified>
</cp:coreProperties>
</file>