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2" r:id="rId4"/>
    <p:sldId id="288" r:id="rId5"/>
    <p:sldId id="256" r:id="rId6"/>
    <p:sldId id="275" r:id="rId7"/>
    <p:sldId id="257" r:id="rId8"/>
    <p:sldId id="259" r:id="rId9"/>
    <p:sldId id="276" r:id="rId10"/>
    <p:sldId id="277" r:id="rId11"/>
    <p:sldId id="300" r:id="rId12"/>
    <p:sldId id="258" r:id="rId13"/>
    <p:sldId id="296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90" r:id="rId25"/>
    <p:sldId id="294" r:id="rId26"/>
    <p:sldId id="291" r:id="rId27"/>
    <p:sldId id="295" r:id="rId28"/>
    <p:sldId id="297" r:id="rId29"/>
    <p:sldId id="289" r:id="rId30"/>
    <p:sldId id="298" r:id="rId31"/>
    <p:sldId id="26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2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6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2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0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2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5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52062-F4A4-472D-8539-2E2AB0AEB4C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0532-9173-4732-A41E-FFFF5CC01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0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06F0B3-DDC4-559A-AD8A-3E9A7421F2AC}"/>
              </a:ext>
            </a:extLst>
          </p:cNvPr>
          <p:cNvSpPr txBox="1"/>
          <p:nvPr/>
        </p:nvSpPr>
        <p:spPr>
          <a:xfrm>
            <a:off x="471934" y="1143000"/>
            <a:ext cx="820756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Surface Mount Assembly</a:t>
            </a:r>
          </a:p>
          <a:p>
            <a:pPr algn="ctr"/>
            <a:r>
              <a:rPr lang="en-US" sz="4000" b="1" dirty="0"/>
              <a:t>with a Toaster Oven</a:t>
            </a:r>
          </a:p>
          <a:p>
            <a:endParaRPr lang="en-US" sz="3200" b="1" dirty="0"/>
          </a:p>
          <a:p>
            <a:pPr algn="ctr"/>
            <a:r>
              <a:rPr lang="en-US" sz="2400" b="1" dirty="0"/>
              <a:t>Mike Seguin, N1JEZ</a:t>
            </a:r>
          </a:p>
          <a:p>
            <a:pPr algn="ctr"/>
            <a:endParaRPr lang="en-US" sz="2400" b="1" dirty="0"/>
          </a:p>
          <a:p>
            <a:pPr algn="ctr"/>
            <a:r>
              <a:rPr lang="en-US" sz="1400" b="1" dirty="0"/>
              <a:t>Eastern VHF/UHF/Microwave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62267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1E10F-A155-3806-355E-A7FC437CF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6667" r="10833" b="12222"/>
          <a:stretch/>
        </p:blipFill>
        <p:spPr>
          <a:xfrm>
            <a:off x="228600" y="-939"/>
            <a:ext cx="8686800" cy="6863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9BF455-AA3A-907B-AB9E-AC73621DE6D9}"/>
              </a:ext>
            </a:extLst>
          </p:cNvPr>
          <p:cNvSpPr txBox="1"/>
          <p:nvPr/>
        </p:nvSpPr>
        <p:spPr>
          <a:xfrm>
            <a:off x="5486400" y="4355068"/>
            <a:ext cx="93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C8423-C85A-6654-25D6-9430700609D4}"/>
              </a:ext>
            </a:extLst>
          </p:cNvPr>
          <p:cNvSpPr txBox="1"/>
          <p:nvPr/>
        </p:nvSpPr>
        <p:spPr>
          <a:xfrm>
            <a:off x="304800" y="1307068"/>
            <a:ext cx="143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Profile Select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E3D9F-A036-AD47-F180-C42C414DBABE}"/>
              </a:ext>
            </a:extLst>
          </p:cNvPr>
          <p:cNvSpPr txBox="1"/>
          <p:nvPr/>
        </p:nvSpPr>
        <p:spPr>
          <a:xfrm>
            <a:off x="304800" y="2602468"/>
            <a:ext cx="143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Profile Select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D8F45-CF5B-5B95-744E-A734B6C674CF}"/>
              </a:ext>
            </a:extLst>
          </p:cNvPr>
          <p:cNvSpPr txBox="1"/>
          <p:nvPr/>
        </p:nvSpPr>
        <p:spPr>
          <a:xfrm>
            <a:off x="967911" y="1981200"/>
            <a:ext cx="64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C0D81-B675-47F8-9E74-02D902EF2224}"/>
              </a:ext>
            </a:extLst>
          </p:cNvPr>
          <p:cNvSpPr txBox="1"/>
          <p:nvPr/>
        </p:nvSpPr>
        <p:spPr>
          <a:xfrm>
            <a:off x="5562600" y="5879068"/>
            <a:ext cx="15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Thermocouple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F632B-5490-E687-C7B4-B2281347F733}"/>
              </a:ext>
            </a:extLst>
          </p:cNvPr>
          <p:cNvSpPr txBox="1"/>
          <p:nvPr/>
        </p:nvSpPr>
        <p:spPr>
          <a:xfrm>
            <a:off x="799248" y="4459069"/>
            <a:ext cx="110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AC Power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80024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FB335F-73C5-F0EA-7F4A-CE9BAE16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" y="228600"/>
            <a:ext cx="9145076" cy="63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35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168" y="457200"/>
            <a:ext cx="8763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Reflow Profile Command Examples</a:t>
            </a:r>
          </a:p>
          <a:p>
            <a:pPr algn="ctr"/>
            <a:endParaRPr lang="en-US" sz="2800" b="1" dirty="0"/>
          </a:p>
          <a:p>
            <a:pPr algn="ctr"/>
            <a:endParaRPr lang="en-US" dirty="0"/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T130,000	Goto 130 degrees</a:t>
            </a:r>
          </a:p>
          <a:p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W000,015	Wait 15 seconds (and turn off heat)</a:t>
            </a:r>
          </a:p>
          <a:p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H150,120	Hold at 150 degrees for 120 seconds</a:t>
            </a:r>
          </a:p>
          <a:p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T212,000	Goto 212 degrees</a:t>
            </a:r>
          </a:p>
          <a:p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W000,020	Wait 20 seconds (and turn off heat)</a:t>
            </a:r>
          </a:p>
          <a:p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X000,000	Exit program and turn off relay</a:t>
            </a:r>
          </a:p>
        </p:txBody>
      </p:sp>
    </p:spTree>
    <p:extLst>
      <p:ext uri="{BB962C8B-B14F-4D97-AF65-F5344CB8AC3E}">
        <p14:creationId xmlns:p14="http://schemas.microsoft.com/office/powerpoint/2010/main" val="941945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6499BE-AC06-A009-C585-35DFF75B241A}"/>
              </a:ext>
            </a:extLst>
          </p:cNvPr>
          <p:cNvSpPr txBox="1"/>
          <p:nvPr/>
        </p:nvSpPr>
        <p:spPr>
          <a:xfrm>
            <a:off x="990600" y="1698736"/>
            <a:ext cx="7164334" cy="3330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Profile 0 = Kester EP256 Solder Paste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Profile 1 = Hot Pocket Reheat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Profile 2 = Tuna Melt Sandwich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Profile 3 = Mini Pepperoni Pizza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53DB1-74E7-2108-6C30-C81F443DF41A}"/>
              </a:ext>
            </a:extLst>
          </p:cNvPr>
          <p:cNvSpPr txBox="1"/>
          <p:nvPr/>
        </p:nvSpPr>
        <p:spPr>
          <a:xfrm>
            <a:off x="152400" y="501134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Multiple Profiles Stored on the SD Card</a:t>
            </a:r>
          </a:p>
        </p:txBody>
      </p:sp>
    </p:spTree>
    <p:extLst>
      <p:ext uri="{BB962C8B-B14F-4D97-AF65-F5344CB8AC3E}">
        <p14:creationId xmlns:p14="http://schemas.microsoft.com/office/powerpoint/2010/main" val="18394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58F63A-7950-A7FE-8F8D-A9711822A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7029" r="8333" b="23334"/>
          <a:stretch/>
        </p:blipFill>
        <p:spPr>
          <a:xfrm>
            <a:off x="-29751" y="457200"/>
            <a:ext cx="9173751" cy="6268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38B39-B96A-AD4A-403F-F60AD93E35B1}"/>
              </a:ext>
            </a:extLst>
          </p:cNvPr>
          <p:cNvSpPr txBox="1"/>
          <p:nvPr/>
        </p:nvSpPr>
        <p:spPr>
          <a:xfrm>
            <a:off x="6096000" y="3066871"/>
            <a:ext cx="28499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W6PQL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LED Meter</a:t>
            </a:r>
          </a:p>
        </p:txBody>
      </p:sp>
    </p:spTree>
    <p:extLst>
      <p:ext uri="{BB962C8B-B14F-4D97-AF65-F5344CB8AC3E}">
        <p14:creationId xmlns:p14="http://schemas.microsoft.com/office/powerpoint/2010/main" val="235542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11A08-4273-10FD-6B7C-2C1D26C09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6" t="25865" r="46518" b="24786"/>
          <a:stretch/>
        </p:blipFill>
        <p:spPr>
          <a:xfrm>
            <a:off x="838200" y="76200"/>
            <a:ext cx="4807789" cy="670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D1192-CE0B-BC96-5D74-9DF1C3A6B8EB}"/>
              </a:ext>
            </a:extLst>
          </p:cNvPr>
          <p:cNvSpPr txBox="1"/>
          <p:nvPr/>
        </p:nvSpPr>
        <p:spPr>
          <a:xfrm>
            <a:off x="5638800" y="2286000"/>
            <a:ext cx="34036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W6PQL</a:t>
            </a:r>
          </a:p>
          <a:p>
            <a:pPr algn="ctr"/>
            <a:r>
              <a:rPr lang="en-US" sz="4400" b="1" dirty="0"/>
              <a:t>LED Meter</a:t>
            </a:r>
          </a:p>
          <a:p>
            <a:pPr algn="ctr"/>
            <a:r>
              <a:rPr lang="en-US" sz="4400" b="1" dirty="0"/>
              <a:t>Set for oven</a:t>
            </a:r>
          </a:p>
        </p:txBody>
      </p:sp>
    </p:spTree>
    <p:extLst>
      <p:ext uri="{BB962C8B-B14F-4D97-AF65-F5344CB8AC3E}">
        <p14:creationId xmlns:p14="http://schemas.microsoft.com/office/powerpoint/2010/main" val="1876372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C8659-36F5-BF45-4242-744001196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4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764434-1EFE-9E27-418E-6031C1B1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2222" r="38333" b="27778"/>
          <a:stretch/>
        </p:blipFill>
        <p:spPr>
          <a:xfrm>
            <a:off x="990600" y="23812"/>
            <a:ext cx="4805680" cy="67579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6E812-C8CD-E263-F028-8EBA59D2F2A3}"/>
              </a:ext>
            </a:extLst>
          </p:cNvPr>
          <p:cNvSpPr txBox="1"/>
          <p:nvPr/>
        </p:nvSpPr>
        <p:spPr>
          <a:xfrm>
            <a:off x="6019800" y="1981200"/>
            <a:ext cx="285475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W6PQL</a:t>
            </a:r>
          </a:p>
          <a:p>
            <a:pPr algn="ctr"/>
            <a:r>
              <a:rPr lang="en-US" sz="4400" b="1" dirty="0"/>
              <a:t>LED Meter</a:t>
            </a:r>
          </a:p>
          <a:p>
            <a:pPr algn="ctr"/>
            <a:r>
              <a:rPr lang="en-US" sz="4400" b="1" dirty="0"/>
              <a:t>Fresh out</a:t>
            </a:r>
          </a:p>
          <a:p>
            <a:pPr algn="ctr"/>
            <a:r>
              <a:rPr lang="en-US" sz="4400" b="1" dirty="0"/>
              <a:t>of the oven</a:t>
            </a:r>
          </a:p>
        </p:txBody>
      </p:sp>
    </p:spTree>
    <p:extLst>
      <p:ext uri="{BB962C8B-B14F-4D97-AF65-F5344CB8AC3E}">
        <p14:creationId xmlns:p14="http://schemas.microsoft.com/office/powerpoint/2010/main" val="20342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D9F917-2583-C754-F3BA-A97612B23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4444" r="9166" b="23334"/>
          <a:stretch/>
        </p:blipFill>
        <p:spPr>
          <a:xfrm>
            <a:off x="13554" y="1371600"/>
            <a:ext cx="9121302" cy="441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B29E5-8602-7EA7-BFC0-DB7B52EEA359}"/>
              </a:ext>
            </a:extLst>
          </p:cNvPr>
          <p:cNvSpPr txBox="1"/>
          <p:nvPr/>
        </p:nvSpPr>
        <p:spPr>
          <a:xfrm>
            <a:off x="2090859" y="304800"/>
            <a:ext cx="4977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KT1VT </a:t>
            </a:r>
            <a:r>
              <a:rPr lang="en-US" sz="4400" b="1" dirty="0" err="1"/>
              <a:t>Peaberry</a:t>
            </a:r>
            <a:r>
              <a:rPr lang="en-US" sz="4400" b="1" dirty="0"/>
              <a:t> SDR</a:t>
            </a:r>
          </a:p>
        </p:txBody>
      </p:sp>
    </p:spTree>
    <p:extLst>
      <p:ext uri="{BB962C8B-B14F-4D97-AF65-F5344CB8AC3E}">
        <p14:creationId xmlns:p14="http://schemas.microsoft.com/office/powerpoint/2010/main" val="351328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A5DB3B-B143-D5CC-79A1-862184CF0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8" y="0"/>
            <a:ext cx="74213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0E0E6-928B-5964-1FB2-0490FC713A1C}"/>
              </a:ext>
            </a:extLst>
          </p:cNvPr>
          <p:cNvSpPr txBox="1"/>
          <p:nvPr/>
        </p:nvSpPr>
        <p:spPr>
          <a:xfrm>
            <a:off x="795603" y="1066800"/>
            <a:ext cx="7595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W1GHZ Reference Switch all pasted up</a:t>
            </a:r>
          </a:p>
        </p:txBody>
      </p:sp>
    </p:spTree>
    <p:extLst>
      <p:ext uri="{BB962C8B-B14F-4D97-AF65-F5344CB8AC3E}">
        <p14:creationId xmlns:p14="http://schemas.microsoft.com/office/powerpoint/2010/main" val="291141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854068-FEE7-0DEB-2987-77BA78063036}"/>
              </a:ext>
            </a:extLst>
          </p:cNvPr>
          <p:cNvSpPr txBox="1"/>
          <p:nvPr/>
        </p:nvSpPr>
        <p:spPr>
          <a:xfrm>
            <a:off x="2869114" y="381000"/>
            <a:ext cx="3428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/>
              <a:t>The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AFD1B-73CF-0045-0120-BCD2B8CE65A9}"/>
              </a:ext>
            </a:extLst>
          </p:cNvPr>
          <p:cNvSpPr txBox="1"/>
          <p:nvPr/>
        </p:nvSpPr>
        <p:spPr>
          <a:xfrm>
            <a:off x="396580" y="1295400"/>
            <a:ext cx="8443978" cy="3257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lain"/>
            </a:pPr>
            <a:r>
              <a:rPr lang="en-US" sz="2800" b="1" dirty="0"/>
              <a:t>New/interesting parts are getting smaller</a:t>
            </a:r>
          </a:p>
          <a:p>
            <a:pPr marL="342900" indent="-342900">
              <a:lnSpc>
                <a:spcPct val="150000"/>
              </a:lnSpc>
              <a:buAutoNum type="arabicPlain"/>
            </a:pPr>
            <a:r>
              <a:rPr lang="en-US" sz="2800" b="1" dirty="0"/>
              <a:t>Some no longer have leads that are easy to solder</a:t>
            </a:r>
          </a:p>
          <a:p>
            <a:pPr marL="342900" indent="-342900">
              <a:lnSpc>
                <a:spcPct val="150000"/>
              </a:lnSpc>
              <a:buAutoNum type="arabicPlain"/>
            </a:pPr>
            <a:r>
              <a:rPr lang="en-US" sz="2800" b="1" dirty="0"/>
              <a:t>They now have pads on the underside of the package</a:t>
            </a:r>
          </a:p>
          <a:p>
            <a:pPr marL="342900" indent="-342900">
              <a:lnSpc>
                <a:spcPct val="150000"/>
              </a:lnSpc>
              <a:buAutoNum type="arabicPlain"/>
            </a:pPr>
            <a:r>
              <a:rPr lang="en-US" sz="2800" b="1" dirty="0"/>
              <a:t>And can have a ground pad on the underside as well</a:t>
            </a:r>
            <a:br>
              <a:rPr lang="en-US" sz="2800" b="1" dirty="0"/>
            </a:br>
            <a:r>
              <a:rPr lang="en-US" sz="2800" b="1" dirty="0"/>
              <a:t>Pad can be tied to the die for Thermal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33725-7037-11AF-81BD-FE467F2F8627}"/>
              </a:ext>
            </a:extLst>
          </p:cNvPr>
          <p:cNvSpPr txBox="1"/>
          <p:nvPr/>
        </p:nvSpPr>
        <p:spPr>
          <a:xfrm>
            <a:off x="1470429" y="4479429"/>
            <a:ext cx="618919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Enter the Toaster Oven!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But how to make it work?</a:t>
            </a:r>
          </a:p>
        </p:txBody>
      </p:sp>
    </p:spTree>
    <p:extLst>
      <p:ext uri="{BB962C8B-B14F-4D97-AF65-F5344CB8AC3E}">
        <p14:creationId xmlns:p14="http://schemas.microsoft.com/office/powerpoint/2010/main" val="1450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7C26F-0ABB-D082-1D91-246894CFA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131"/>
            <a:ext cx="9144000" cy="5584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D7388-BE2C-56C6-F8FA-82CECFBA0F60}"/>
              </a:ext>
            </a:extLst>
          </p:cNvPr>
          <p:cNvSpPr txBox="1"/>
          <p:nvPr/>
        </p:nvSpPr>
        <p:spPr>
          <a:xfrm>
            <a:off x="18288" y="152400"/>
            <a:ext cx="9108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W1GHZ Reference Switch parts placed</a:t>
            </a:r>
          </a:p>
        </p:txBody>
      </p:sp>
    </p:spTree>
    <p:extLst>
      <p:ext uri="{BB962C8B-B14F-4D97-AF65-F5344CB8AC3E}">
        <p14:creationId xmlns:p14="http://schemas.microsoft.com/office/powerpoint/2010/main" val="1650746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1E7B39-A597-56F5-C68C-1824825B4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060"/>
            <a:ext cx="9144000" cy="513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3DBBF-8715-F336-9D90-0B6E3AC4798A}"/>
              </a:ext>
            </a:extLst>
          </p:cNvPr>
          <p:cNvSpPr txBox="1"/>
          <p:nvPr/>
        </p:nvSpPr>
        <p:spPr>
          <a:xfrm>
            <a:off x="216408" y="228600"/>
            <a:ext cx="8726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W1GHZ Reference Switch completed</a:t>
            </a:r>
          </a:p>
        </p:txBody>
      </p:sp>
    </p:spTree>
    <p:extLst>
      <p:ext uri="{BB962C8B-B14F-4D97-AF65-F5344CB8AC3E}">
        <p14:creationId xmlns:p14="http://schemas.microsoft.com/office/powerpoint/2010/main" val="324618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AF735-B531-ADD8-E7FD-48314EB44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8" y="381000"/>
            <a:ext cx="7621064" cy="1495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0339A-BD50-832A-7DE3-AF7E44137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7470899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60A79-950B-00A2-5BDD-205ADB333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30" y="3104626"/>
            <a:ext cx="5601482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22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832AD-DAB6-639C-E964-DBAD1077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 b="21111"/>
          <a:stretch/>
        </p:blipFill>
        <p:spPr>
          <a:xfrm>
            <a:off x="0" y="990600"/>
            <a:ext cx="9135414" cy="5791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6AB48-075E-16E2-A5D1-FADA2EFEFCF9}"/>
              </a:ext>
            </a:extLst>
          </p:cNvPr>
          <p:cNvSpPr txBox="1"/>
          <p:nvPr/>
        </p:nvSpPr>
        <p:spPr>
          <a:xfrm>
            <a:off x="3304032" y="76200"/>
            <a:ext cx="2550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The Shop</a:t>
            </a:r>
          </a:p>
        </p:txBody>
      </p:sp>
    </p:spTree>
    <p:extLst>
      <p:ext uri="{BB962C8B-B14F-4D97-AF65-F5344CB8AC3E}">
        <p14:creationId xmlns:p14="http://schemas.microsoft.com/office/powerpoint/2010/main" val="49373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7AC1D0-464F-FBDE-CBB6-1D74C41CF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38B062-459F-0797-860F-69A28AC9E192}"/>
              </a:ext>
            </a:extLst>
          </p:cNvPr>
          <p:cNvSpPr txBox="1"/>
          <p:nvPr/>
        </p:nvSpPr>
        <p:spPr>
          <a:xfrm>
            <a:off x="181997" y="6172200"/>
            <a:ext cx="881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Board under the microscope ready for solder paste</a:t>
            </a:r>
          </a:p>
        </p:txBody>
      </p:sp>
    </p:spTree>
    <p:extLst>
      <p:ext uri="{BB962C8B-B14F-4D97-AF65-F5344CB8AC3E}">
        <p14:creationId xmlns:p14="http://schemas.microsoft.com/office/powerpoint/2010/main" val="2295527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E140E-DCED-5420-0EA5-0A9FCC275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48"/>
            <a:ext cx="9120793" cy="61115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E6109-4E93-B694-C341-8FA964C7D47B}"/>
              </a:ext>
            </a:extLst>
          </p:cNvPr>
          <p:cNvSpPr/>
          <p:nvPr/>
        </p:nvSpPr>
        <p:spPr>
          <a:xfrm>
            <a:off x="5209032" y="2438400"/>
            <a:ext cx="228600" cy="2819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A2762-9F78-E8A7-317D-A613B29B5AAE}"/>
              </a:ext>
            </a:extLst>
          </p:cNvPr>
          <p:cNvSpPr/>
          <p:nvPr/>
        </p:nvSpPr>
        <p:spPr>
          <a:xfrm>
            <a:off x="6275832" y="2401824"/>
            <a:ext cx="228600" cy="2819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70E107-50CE-875E-D82B-6D2C8EBF0803}"/>
              </a:ext>
            </a:extLst>
          </p:cNvPr>
          <p:cNvSpPr/>
          <p:nvPr/>
        </p:nvSpPr>
        <p:spPr>
          <a:xfrm>
            <a:off x="7354824" y="2401824"/>
            <a:ext cx="228600" cy="2819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A079D-19BA-B616-2C32-EB6E3972CD7E}"/>
              </a:ext>
            </a:extLst>
          </p:cNvPr>
          <p:cNvSpPr txBox="1"/>
          <p:nvPr/>
        </p:nvSpPr>
        <p:spPr>
          <a:xfrm>
            <a:off x="332232" y="2937808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Yellow lines are where solder paste was placed</a:t>
            </a:r>
          </a:p>
        </p:txBody>
      </p:sp>
    </p:spTree>
    <p:extLst>
      <p:ext uri="{BB962C8B-B14F-4D97-AF65-F5344CB8AC3E}">
        <p14:creationId xmlns:p14="http://schemas.microsoft.com/office/powerpoint/2010/main" val="3865525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4D4E7-0568-D4DD-74E3-10BC86A40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403"/>
            <a:ext cx="9144000" cy="5529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122DB-EF49-F939-8BE6-0F225BC8C71E}"/>
              </a:ext>
            </a:extLst>
          </p:cNvPr>
          <p:cNvSpPr txBox="1"/>
          <p:nvPr/>
        </p:nvSpPr>
        <p:spPr>
          <a:xfrm>
            <a:off x="1726795" y="304800"/>
            <a:ext cx="5695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First Attempt – Test Board</a:t>
            </a:r>
          </a:p>
        </p:txBody>
      </p:sp>
    </p:spTree>
    <p:extLst>
      <p:ext uri="{BB962C8B-B14F-4D97-AF65-F5344CB8AC3E}">
        <p14:creationId xmlns:p14="http://schemas.microsoft.com/office/powerpoint/2010/main" val="4190383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95EFD5-C75C-070D-CD9E-E277F3352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17551" r="63017" b="13078"/>
          <a:stretch/>
        </p:blipFill>
        <p:spPr>
          <a:xfrm rot="16200000">
            <a:off x="1757086" y="-778438"/>
            <a:ext cx="5638801" cy="9176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1C34D-B084-5BF5-0185-B7EC4C20F93B}"/>
              </a:ext>
            </a:extLst>
          </p:cNvPr>
          <p:cNvSpPr txBox="1"/>
          <p:nvPr/>
        </p:nvSpPr>
        <p:spPr>
          <a:xfrm>
            <a:off x="2884081" y="130314"/>
            <a:ext cx="3364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Working Board</a:t>
            </a:r>
          </a:p>
        </p:txBody>
      </p:sp>
    </p:spTree>
    <p:extLst>
      <p:ext uri="{BB962C8B-B14F-4D97-AF65-F5344CB8AC3E}">
        <p14:creationId xmlns:p14="http://schemas.microsoft.com/office/powerpoint/2010/main" val="1947648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05DAA2-AC4E-394D-1601-C8B6F63A8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7778"/>
          <a:stretch/>
        </p:blipFill>
        <p:spPr>
          <a:xfrm rot="5400000">
            <a:off x="2667002" y="-325212"/>
            <a:ext cx="3810002" cy="9184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71B35-728D-7926-ABFA-6E82F2A8C585}"/>
              </a:ext>
            </a:extLst>
          </p:cNvPr>
          <p:cNvSpPr txBox="1"/>
          <p:nvPr/>
        </p:nvSpPr>
        <p:spPr>
          <a:xfrm>
            <a:off x="2884081" y="352961"/>
            <a:ext cx="3364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Working Board</a:t>
            </a:r>
          </a:p>
          <a:p>
            <a:pPr algn="ctr"/>
            <a:r>
              <a:rPr lang="en-US" sz="4000" b="1" dirty="0"/>
              <a:t>Rear View</a:t>
            </a:r>
          </a:p>
        </p:txBody>
      </p:sp>
    </p:spTree>
    <p:extLst>
      <p:ext uri="{BB962C8B-B14F-4D97-AF65-F5344CB8AC3E}">
        <p14:creationId xmlns:p14="http://schemas.microsoft.com/office/powerpoint/2010/main" val="2650748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B08704-0A9D-A0EA-5876-CF9EB5849377}"/>
              </a:ext>
            </a:extLst>
          </p:cNvPr>
          <p:cNvSpPr txBox="1"/>
          <p:nvPr/>
        </p:nvSpPr>
        <p:spPr>
          <a:xfrm>
            <a:off x="316293" y="585014"/>
            <a:ext cx="8529003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Wait for Solder Paste to come to room temp before use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There is a finite time for solder paste to sit before </a:t>
            </a:r>
            <a:r>
              <a:rPr lang="en-US" sz="2800" b="1" dirty="0" err="1"/>
              <a:t>Reflo</a:t>
            </a:r>
            <a:endParaRPr lang="en-US" sz="2800" b="1" dirty="0"/>
          </a:p>
          <a:p>
            <a:pPr algn="ctr"/>
            <a:r>
              <a:rPr lang="en-US" sz="2800" b="1" dirty="0"/>
              <a:t>If you start a board, plan on finishing it in one sitting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Preheat Oven at least once before use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For clean up and rework</a:t>
            </a:r>
          </a:p>
          <a:p>
            <a:pPr algn="ctr"/>
            <a:r>
              <a:rPr lang="en-US" sz="2800" b="1" dirty="0" err="1"/>
              <a:t>TechSpray</a:t>
            </a:r>
            <a:r>
              <a:rPr lang="en-US" sz="2800" b="1" dirty="0"/>
              <a:t> #2 size No Clean braid</a:t>
            </a:r>
          </a:p>
          <a:p>
            <a:pPr algn="ctr"/>
            <a:r>
              <a:rPr lang="en-US" sz="2800" b="1" dirty="0"/>
              <a:t>Kester .015 No Clean 23-6337-8806 SN63PB37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For a toaster oven, get the smallest with the max heat</a:t>
            </a:r>
          </a:p>
          <a:p>
            <a:pPr algn="ctr"/>
            <a:r>
              <a:rPr lang="en-US" sz="2800" b="1" dirty="0"/>
              <a:t>Mine is 1200 watt</a:t>
            </a:r>
          </a:p>
        </p:txBody>
      </p:sp>
    </p:spTree>
    <p:extLst>
      <p:ext uri="{BB962C8B-B14F-4D97-AF65-F5344CB8AC3E}">
        <p14:creationId xmlns:p14="http://schemas.microsoft.com/office/powerpoint/2010/main" val="376533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66925"/>
            <a:ext cx="7620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2286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Kester EP256 Lead Solder Paste</a:t>
            </a:r>
          </a:p>
          <a:p>
            <a:pPr algn="ctr"/>
            <a:r>
              <a:rPr lang="en-US" sz="4000" b="1" dirty="0"/>
              <a:t>63/37 Syringe Dispenser 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761BED1-4749-1220-A83E-CCBEF7CE30AD}"/>
              </a:ext>
            </a:extLst>
          </p:cNvPr>
          <p:cNvSpPr txBox="1"/>
          <p:nvPr/>
        </p:nvSpPr>
        <p:spPr>
          <a:xfrm>
            <a:off x="1541691" y="5715000"/>
            <a:ext cx="6060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/>
              <a:t>Refrigerate when not in use</a:t>
            </a:r>
          </a:p>
        </p:txBody>
      </p:sp>
    </p:spTree>
    <p:extLst>
      <p:ext uri="{BB962C8B-B14F-4D97-AF65-F5344CB8AC3E}">
        <p14:creationId xmlns:p14="http://schemas.microsoft.com/office/powerpoint/2010/main" val="716092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0C00A6-CCF4-AE7D-A36F-B01A7E360F78}"/>
              </a:ext>
            </a:extLst>
          </p:cNvPr>
          <p:cNvSpPr txBox="1"/>
          <p:nvPr/>
        </p:nvSpPr>
        <p:spPr>
          <a:xfrm>
            <a:off x="1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Reflow Master Pro on </a:t>
            </a:r>
            <a:r>
              <a:rPr lang="en-US" sz="4400" b="1" dirty="0" err="1"/>
              <a:t>Tindie</a:t>
            </a:r>
            <a:endParaRPr lang="en-US" sz="4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A952F3-CFD1-0B98-1367-5A4724AE8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43" y="3462528"/>
            <a:ext cx="5458257" cy="3207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73340-8FB0-44D9-48EE-7648EDDF5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4526054" cy="2752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29829C-3065-D48F-254A-2BA8058DCF7E}"/>
              </a:ext>
            </a:extLst>
          </p:cNvPr>
          <p:cNvSpPr txBox="1"/>
          <p:nvPr/>
        </p:nvSpPr>
        <p:spPr>
          <a:xfrm>
            <a:off x="6248400" y="1905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$89</a:t>
            </a:r>
          </a:p>
        </p:txBody>
      </p:sp>
    </p:spTree>
    <p:extLst>
      <p:ext uri="{BB962C8B-B14F-4D97-AF65-F5344CB8AC3E}">
        <p14:creationId xmlns:p14="http://schemas.microsoft.com/office/powerpoint/2010/main" val="538185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0824" y="1255693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3F50C-2B66-5AE6-865B-B40213A16899}"/>
              </a:ext>
            </a:extLst>
          </p:cNvPr>
          <p:cNvSpPr txBox="1"/>
          <p:nvPr/>
        </p:nvSpPr>
        <p:spPr>
          <a:xfrm>
            <a:off x="471934" y="3246834"/>
            <a:ext cx="820756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Surface Mount Assembly</a:t>
            </a:r>
          </a:p>
          <a:p>
            <a:pPr algn="ctr"/>
            <a:r>
              <a:rPr lang="en-US" sz="4000" b="1" dirty="0"/>
              <a:t>with a Toaster Oven</a:t>
            </a:r>
          </a:p>
          <a:p>
            <a:endParaRPr lang="en-US" sz="3200" b="1" dirty="0"/>
          </a:p>
          <a:p>
            <a:pPr algn="ctr"/>
            <a:r>
              <a:rPr lang="en-US" sz="2400" b="1" dirty="0"/>
              <a:t>Mike Seguin, N1JEZ</a:t>
            </a:r>
          </a:p>
          <a:p>
            <a:pPr algn="ctr"/>
            <a:endParaRPr lang="en-US" sz="2400" b="1" dirty="0"/>
          </a:p>
          <a:p>
            <a:pPr algn="ctr"/>
            <a:r>
              <a:rPr lang="en-US" sz="1400" b="1" dirty="0"/>
              <a:t>Eastern VHF/UHF/Microwave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95945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FB335F-73C5-F0EA-7F4A-CE9BAE16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" y="228600"/>
            <a:ext cx="9145076" cy="63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99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806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079" y="762000"/>
            <a:ext cx="863088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RefloLeo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is 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KickStarter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Leonardo compatible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K-type thermocouple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USB powered</a:t>
            </a:r>
          </a:p>
        </p:txBody>
      </p:sp>
    </p:spTree>
    <p:extLst>
      <p:ext uri="{BB962C8B-B14F-4D97-AF65-F5344CB8AC3E}">
        <p14:creationId xmlns:p14="http://schemas.microsoft.com/office/powerpoint/2010/main" val="250122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1281" y="612844"/>
            <a:ext cx="742703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5V, 600mA external relay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control capability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SD Card for Profile storage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Simple setup and operation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Open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08554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600200"/>
            <a:ext cx="1752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0" y="1600200"/>
            <a:ext cx="2057400" cy="403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Toaster</a:t>
            </a:r>
          </a:p>
          <a:p>
            <a:pPr algn="ctr"/>
            <a:r>
              <a:rPr lang="en-US" sz="4000" b="1" dirty="0"/>
              <a:t>Oven</a:t>
            </a:r>
          </a:p>
          <a:p>
            <a:pPr algn="ctr"/>
            <a:endParaRPr lang="en-US" sz="4000" b="1" dirty="0"/>
          </a:p>
        </p:txBody>
      </p:sp>
      <p:cxnSp>
        <p:nvCxnSpPr>
          <p:cNvPr id="7" name="Elbow Connector 6"/>
          <p:cNvCxnSpPr>
            <a:stCxn id="4" idx="0"/>
          </p:cNvCxnSpPr>
          <p:nvPr/>
        </p:nvCxnSpPr>
        <p:spPr>
          <a:xfrm>
            <a:off x="3238500" y="1600200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" idx="0"/>
            <a:endCxn id="5" idx="0"/>
          </p:cNvCxnSpPr>
          <p:nvPr/>
        </p:nvCxnSpPr>
        <p:spPr>
          <a:xfrm rot="5400000" flipH="1" flipV="1">
            <a:off x="5105400" y="-266700"/>
            <a:ext cx="12700" cy="3733800"/>
          </a:xfrm>
          <a:prstGeom prst="bentConnector3">
            <a:avLst>
              <a:gd name="adj1" fmla="val 3428567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38400" y="4267200"/>
            <a:ext cx="1600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Oven Power Control</a:t>
            </a: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4038600" y="4648200"/>
            <a:ext cx="1905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14" idx="0"/>
          </p:cNvCxnSpPr>
          <p:nvPr/>
        </p:nvCxnSpPr>
        <p:spPr>
          <a:xfrm>
            <a:off x="3238500" y="2590800"/>
            <a:ext cx="0" cy="1676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219200" y="574675"/>
            <a:ext cx="914400" cy="67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USB Power</a:t>
            </a:r>
          </a:p>
        </p:txBody>
      </p:sp>
      <p:cxnSp>
        <p:nvCxnSpPr>
          <p:cNvPr id="23" name="Elbow Connector 22"/>
          <p:cNvCxnSpPr>
            <a:stCxn id="21" idx="2"/>
            <a:endCxn id="4" idx="1"/>
          </p:cNvCxnSpPr>
          <p:nvPr/>
        </p:nvCxnSpPr>
        <p:spPr>
          <a:xfrm rot="16200000" flipH="1">
            <a:off x="1598613" y="1331912"/>
            <a:ext cx="841375" cy="68580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4" idx="1"/>
          </p:cNvCxnSpPr>
          <p:nvPr/>
        </p:nvCxnSpPr>
        <p:spPr>
          <a:xfrm>
            <a:off x="1905000" y="464820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4343400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110 VAC</a:t>
            </a:r>
          </a:p>
          <a:p>
            <a:pPr algn="ctr"/>
            <a:r>
              <a:rPr lang="en-US" b="1" dirty="0"/>
              <a:t>In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76344" y="4572000"/>
            <a:ext cx="141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AC Power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55485" y="3050917"/>
            <a:ext cx="1459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AC Power</a:t>
            </a:r>
          </a:p>
          <a:p>
            <a:pPr algn="ctr"/>
            <a:r>
              <a:rPr lang="en-US" b="1" dirty="0"/>
              <a:t>Relay Control</a:t>
            </a:r>
          </a:p>
          <a:p>
            <a:pPr algn="ctr"/>
            <a:r>
              <a:rPr lang="en-US" b="1" dirty="0"/>
              <a:t>5v 600ma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91000" y="762000"/>
            <a:ext cx="170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 Probe</a:t>
            </a:r>
          </a:p>
        </p:txBody>
      </p:sp>
    </p:spTree>
    <p:extLst>
      <p:ext uri="{BB962C8B-B14F-4D97-AF65-F5344CB8AC3E}">
        <p14:creationId xmlns:p14="http://schemas.microsoft.com/office/powerpoint/2010/main" val="352767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EC250C-42D1-AC4B-2E11-9322E5E45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17BE2C-9A9E-18F1-8FA9-0EE562CF1A23}"/>
              </a:ext>
            </a:extLst>
          </p:cNvPr>
          <p:cNvSpPr txBox="1"/>
          <p:nvPr/>
        </p:nvSpPr>
        <p:spPr>
          <a:xfrm>
            <a:off x="3402896" y="2602468"/>
            <a:ext cx="15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Thermocouple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AFAD2-CE95-ADA7-9C8B-8160D2C23F35}"/>
              </a:ext>
            </a:extLst>
          </p:cNvPr>
          <p:cNvSpPr txBox="1"/>
          <p:nvPr/>
        </p:nvSpPr>
        <p:spPr>
          <a:xfrm>
            <a:off x="3124200" y="5574268"/>
            <a:ext cx="178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AC Power Switch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7E740-883D-C18C-547F-194302253B4E}"/>
              </a:ext>
            </a:extLst>
          </p:cNvPr>
          <p:cNvSpPr txBox="1"/>
          <p:nvPr/>
        </p:nvSpPr>
        <p:spPr>
          <a:xfrm>
            <a:off x="5172887" y="4191000"/>
            <a:ext cx="101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RefloLeo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E2316-949B-C4DE-27D9-A26EACBAF67A}"/>
              </a:ext>
            </a:extLst>
          </p:cNvPr>
          <p:cNvSpPr txBox="1"/>
          <p:nvPr/>
        </p:nvSpPr>
        <p:spPr>
          <a:xfrm>
            <a:off x="7365296" y="5105400"/>
            <a:ext cx="15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Thermocouple</a:t>
            </a:r>
          </a:p>
        </p:txBody>
      </p:sp>
    </p:spTree>
    <p:extLst>
      <p:ext uri="{BB962C8B-B14F-4D97-AF65-F5344CB8AC3E}">
        <p14:creationId xmlns:p14="http://schemas.microsoft.com/office/powerpoint/2010/main" val="1554511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549</TotalTime>
  <Words>420</Words>
  <Application>Microsoft Office PowerPoint</Application>
  <PresentationFormat>On-screen Show (4:3)</PresentationFormat>
  <Paragraphs>116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Seguin</dc:creator>
  <cp:lastModifiedBy>Michael Seguin</cp:lastModifiedBy>
  <cp:revision>97</cp:revision>
  <dcterms:created xsi:type="dcterms:W3CDTF">2013-09-10T15:47:40Z</dcterms:created>
  <dcterms:modified xsi:type="dcterms:W3CDTF">2024-04-06T13:46:19Z</dcterms:modified>
</cp:coreProperties>
</file>