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0" r:id="rId2"/>
    <p:sldId id="357" r:id="rId3"/>
    <p:sldId id="358" r:id="rId4"/>
    <p:sldId id="369" r:id="rId5"/>
    <p:sldId id="360" r:id="rId6"/>
    <p:sldId id="368" r:id="rId7"/>
    <p:sldId id="367" r:id="rId8"/>
    <p:sldId id="371" r:id="rId9"/>
    <p:sldId id="366" r:id="rId10"/>
    <p:sldId id="365" r:id="rId11"/>
    <p:sldId id="372" r:id="rId12"/>
    <p:sldId id="363" r:id="rId13"/>
    <p:sldId id="364" r:id="rId14"/>
    <p:sldId id="362" r:id="rId15"/>
    <p:sldId id="373" r:id="rId16"/>
    <p:sldId id="361" r:id="rId17"/>
    <p:sldId id="359" r:id="rId18"/>
    <p:sldId id="3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57B826-9997-4333-A1F9-552FFDA093B1}" v="41" dt="2024-04-12T13:13:34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22:38.1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4425 299,'-49'-11,"-26"0,-1 5,-149 5,115 3,13-1,-143-3,109-17,102 13,17 3,0-1,0 0,-17-8,18 6,-1 1,0 1,-21-6,-79-7,42 7,-76-21,79 7,49 17,1 0,-2 1,1 1,-33-4,-187-19,94 5,82 11,-123-7,-399 21,543 0,-56 9,-31 3,-199-15,304 3,0 0,1 2,0 1,-27 8,18-4,-37 5,25-11,-72-3,78-1,0 1,-63 8,18 15,61-16,1-1,-38 6,12-9,-48-2,78-2,-12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25:13.8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7914 0,'-2606'0,"2506"5,-175 31,174-19,-167 8,-1448-26,721-1,208 2,604-13,-5-1,48 16,-155-4,209-11,61 8,-48-4,21 9,28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25:16.6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3881 1,'0'1,"-1"-1,1 1,-1 0,0 0,1-1,-1 1,0 0,1-1,-1 1,0-1,0 1,1-1,-1 1,0-1,0 0,0 1,0-1,0 0,0 0,0 1,0-1,-1 0,-30 4,28-3,-137 10,-146-9,153-3,-195-2,-344 5,443 11,-66 1,165-15,-99 3,197 3,-64 16,65-13,-1-1,-36 3,-358-10,139-26,-76-2,332 28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26:23.4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2513 56,'0'-1,"0"1,0-1,-1 0,1 1,0-1,-1 1,1-1,0 1,-1-1,1 1,-1-1,1 1,0-1,-1 1,1-1,-1 1,0 0,1-1,-1 1,1 0,-1-1,1 1,-1 0,0 0,1 0,-1 0,0-1,-23-3,18 4,-125-11,-168 8,158 5,-1081-1,936-15,-18-1,242 16,37-1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27:24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7644 352,'0'-1,"-1"0,1 0,0 1,0-1,0 0,-1 0,1 1,0-1,-1 0,1 1,-1-1,1 0,-1 1,1-1,-1 1,1-1,-1 1,0-1,1 1,-1-1,0 1,1-1,-1 1,0 0,0-1,1 1,-1 0,-1 0,-25-5,22 5,-359-9,234 11,-263 0,-595-4,867-1,0-5,-189-38,130 13,-250-12,339 35,-120-28,-83-1,174 27,-203 4,219 10,-133-15,-92-9,19 1,-175-7,-918 29,1367 1,-1 2,1 2,0 1,-48 16,48-12,-2-2,1-1,-72 6,-93-17,1060 3,-819-2,59-10,-56 5,45 0,556 5,-310 4,-288 1,1 2,-1 1,72 22,54 8,-95-23,-43-6,44 2,72 8,-52-5,46 14,-100-16,1-2,47 3,338-9,-208-5,218 3,-422 2,-35 6,-24 2,-1-2,-70 5,56-7,-693 28,585-31,-193 23,-13 0,331-24,0 3,-62 14,56-8,-56 3,-5-8,-145-10,77-23,122 16,-1 3,-56-2,75 8,0-2,-64-16,57 10,-53-5,44 10,-368-18,97 23,289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27:28.1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3093 109,'-120'0,"-1243"-16,365 5,989 11,-15-1,0-1,-34-8,31 5,-39-3,40 5,0-1,0-1,-29-10,22 6,-45-8,68 16,0 0,0 1,1 0,-1 0,0 1,0 0,0 1,0 0,-9 4,15-5,1 0,-1 0,1 1,0-1,0 1,0 0,0 0,0 0,0 1,0-1,1 1,-1-1,1 1,-1 0,-1 4,3-5,0 0,1 0,0-1,-1 1,1 0,0 0,0 0,0 0,0 0,1-1,-1 1,0 0,1 0,-1 0,1 0,0-1,-1 1,1 0,0-1,0 1,0-1,0 1,1-1,-1 1,0-1,0 0,1 1,-1-1,1 0,3 2,3 2,0 0,0-1,1 1,0-1,0-1,0 0,0 0,0-1,1 0,-1-1,11 1,20-1,54-4,-39 1,389 0,-397 0,53-9,31-2,593 10,-370 5,73-2,-396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27:57.0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2074 84,'-1'-2,"1"1,-1-1,1 1,-1-1,1 1,-1-1,0 1,0 0,0-1,0 1,0 0,0 0,0 0,0 0,0 0,-1 0,1 0,0 0,-1 0,1 0,-2 0,-33-13,13 8,-1 1,0 1,-40-1,-77 8,52-1,-455-17,-109 2,417 15,46-2,163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28:17.0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2442 247,'-92'-4,"-116"-20,55 4,21 11,79 7,0-2,-83-17,3-17,78 21,0 1,-1 4,0 2,-63-4,-224 16,328-3,0 0,0-2,0 0,1-1,-25-9,19 6,0 1,-23-4,-20 4,-1 3,-71 5,29 0,-67 12,153-12,-20 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28:19.7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1500 56,'1'0,"-1"-1,1 1,-1 0,1-1,-1 1,0-1,1 1,-1-1,0 1,1-1,-1 1,0-1,0 1,1-1,-1 1,0-1,0 0,0 1,0-1,0 1,0-1,0 1,0-1,0 0,0 1,0-1,0 1,0-1,-1 0,1 1,0-1,-1 0,-17-12,-30-1,8 9,0 1,-66 3,-83 15,-44 2,149-18,-84 3,140 3,-50 14,18-3,-10 1,36-8,0 0,-1-2,-58 2,-23-10,86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29:34.4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2361 84,'-115'0,"-529"-17,-38 3,430 17,226-5,1-1,0-1,-45-13,37 9,-44-7,-204 9,180 7,72-1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30:48.2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2615 0,'-1569'0,"1306"22,243-19,-124 24,99-17,0-2,-87 5,49-12,-185-8,222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22:41.8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2750 168,'-1486'0,"1434"-3,-1-2,-64-16,26 5,62 11,-206-28,205 28,-1-2,1-1,-35-13,-3-2,44 17,-1 1,1 1,-42-1,-78 7,57 1,22-3,38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31:29.3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1674 137,'-38'-2,"-60"-10,57 5,-43-1,35 5,-57-12,71 9,-69-12,23 3,0 4,-86-2,-1 16,-150-5,210-11,61 6,-53 0,74 7,3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31:32.6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687 27,'-147'1,"-160"-3,106-21,169 20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32:06.6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5198 1,'-3213'0,"3154"3,-111 20,-7 1,-70-21,20-2,91 12,-53 1,-269-31,167 6,261 11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32:10.7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5346 164,'-139'-12,"15"0,-847 7,555 7,-2472-2,2786-4,-139-25,91 8,123 16,-1-2,1 0,-33-14,35 11,0 2,-1 0,-46-6,47 11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33:17.7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1311 76,'-103'1,"1"1,0-4,-122-20,143 9,0 2,-124 1,-153-5,303 10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34:02.2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2492 55,'-203'-13,"51"2,-622 6,429 7,249-1,-111-3,107-11,60 7,-42-1,-217 6,137 2,130-1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35:13.9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1,'68'4,"0"2,0 4,76 20,-135-28,42 9,189 48,-153-38,0-4,1-4,121 4,-106-17,-69-1,1 1,-1 1,50 10,-30-3,0-2,1-2,92-6,53 3,-81 11,55 2,-170-14,30 2,0-1,-1-2,1-2,0-1,-1-1,34-11,-40 8,1 1,-1 1,2 2,33-1,117 5,-80 2,1169-2,-1053-14,4-1,126 33,17-8,-117-8,-14 23,-210-22,-1 0,0 1,34 11,-31-7,1-2,32 5,498 21,275-33,-790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35:17.9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2,'98'-1,"117"4,-179 2,70 20,-32-7,-17-6,0-3,1-2,67-2,-95-5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35:22.2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930 132,'0'-3,"0"-1,0 1,-1-1,0 1,1 0,-1-1,-1 1,1 0,0 0,-1 0,0 0,1 0,-1 0,0 0,-1 0,1 1,0-1,-1 1,1 0,-1-1,0 1,0 1,0-1,0 0,0 1,0-1,0 1,0 0,-1 0,1 0,-6 0,-11-3,-1 2,0 0,0 1,-22 3,20-2,-3 2,0-2,1-1,-1-1,0-2,-39-9,47 7,0 0,-1 1,0 1,0 1,0 0,-1 2,1 0,0 1,-33 5,0 4,0 3,1 2,-73 30,123-44,1 0,-1 0,0 0,1 0,-1 0,1 0,-1 1,0-1,1 0,-1 0,1 1,-1-1,1 0,-1 1,1-1,-1 1,1-1,-1 1,1-1,-1 1,1-1,0 1,-1-1,1 1,0-1,0 1,-1 0,1-1,0 1,0-1,0 2,1-1,0 0,0-1,0 1,0 0,0-1,1 1,-1-1,0 1,1-1,-1 0,0 0,1 1,1-1,59 3,-58-3,587-3,-562 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17:46.9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2242 0,'-922'0,"878"3,-1 1,-71 17,70-12,-1-1,-61 2,-459-10,244-1,299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22:44.7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1901 164,'-696'0,"653"-2,1-3,-81-18,8 0,-57-5,108 17,35 5,-44-3,10 4,-76-17,80 10,-94-4,61 15,54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18:00.2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2183 55,'-1326'0,"1297"-1,-56-11,53 6,-37-1,-76 7,-35-1,90-12,62 7,-49-2,-18 8,68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24:00.5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2338 113,'-540'0,"495"-3,0-1,-67-16,-53-6,8 25,11 0,53-12,61 7,-32-1,-6 4,-124-11,103 5,0 3,-94 8,50 0,3-2,92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24:24.4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3933 83,'-42'-3,"0"-1,-70-16,67 10,0 2,-47-2,-546 9,311 3,-596-2,888-2,-56-9,-22-2,-509 10,318 5,240-1,-106 14,105-8,-87-2,140-5,-26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24:27.1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3060 30,'-25'-1,"-39"-6,-2-1,-827-5,564 15,-662-2,826 14,16 0,-192-15,305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24:29.5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3196 81,'-11'-5,"-1"1,0 0,0 1,0 0,0 0,-19 0,-80 1,63 2,-252 0,-449-21,13-12,-382 34,1086-1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24:31.5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2784 110,'-27'0,"-444"-21,56-18,-431 15,495 11,-1 0,54 14,274-1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24:32.4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1350 138,'-600'-26,"165"-42,388 59,-176-22,179 27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6D00-A9BE-4C8F-AF4C-12213388B017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089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AFF4-00D0-40A7-868E-9B370BBD0F5E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9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4ED3-61F5-4D75-85FA-49073CEABEFF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0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5BA50-3049-48BE-A387-45304B1739DF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9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43C8-272C-4B4C-B3D8-F3C119D6C3DB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89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EFE3-6576-465E-95A4-4FC99CCFBB30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4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81A8-53A9-4B00-A2ED-66051F3A621D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7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ABF2-B87F-42E3-ACF4-03A941B42AF5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9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0F84-A4C7-4FA8-B8D9-F64168DEE15F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C8C9-D292-44E3-9CF7-C6FB5551AC2E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B067-E435-4CA5-BBBE-1763D3F91EA3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3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C9D197-365B-47A7-B226-482E43284049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/>
              <a:t>Front Range 6 Meter Group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84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customXml" Target="../ink/ink2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customXml" Target="../ink/ink23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customXml" Target="../ink/ink26.xml"/><Relationship Id="rId7" Type="http://schemas.openxmlformats.org/officeDocument/2006/relationships/customXml" Target="../ink/ink28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customXml" Target="../ink/ink27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customXml" Target="../ink/ink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1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14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customXml" Target="../ink/ink1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 in your RTL and Google Zadig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74F65F0-93B6-7CE2-E0BF-5FD59A6AF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27" y="2130357"/>
            <a:ext cx="11697508" cy="368820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68423E9-F695-731C-4963-558DC9B5F749}"/>
                  </a:ext>
                </a:extLst>
              </p14:cNvPr>
              <p14:cNvContentPartPr/>
              <p14:nvPr/>
            </p14:nvContentPartPr>
            <p14:xfrm>
              <a:off x="3124884" y="3968165"/>
              <a:ext cx="1593000" cy="108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68423E9-F695-731C-4963-558DC9B5F7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1244" y="3860165"/>
                <a:ext cx="170064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FF9CB2E-750D-5A1C-B568-CAC182C50160}"/>
                  </a:ext>
                </a:extLst>
              </p14:cNvPr>
              <p14:cNvContentPartPr/>
              <p14:nvPr/>
            </p14:nvContentPartPr>
            <p14:xfrm>
              <a:off x="3173124" y="4015325"/>
              <a:ext cx="990000" cy="60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FF9CB2E-750D-5A1C-B568-CAC182C501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19484" y="3907685"/>
                <a:ext cx="10976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97C08A3-2D0F-C87C-8E62-220B5F90032E}"/>
                  </a:ext>
                </a:extLst>
              </p14:cNvPr>
              <p14:cNvContentPartPr/>
              <p14:nvPr/>
            </p14:nvContentPartPr>
            <p14:xfrm>
              <a:off x="4013724" y="3928925"/>
              <a:ext cx="684720" cy="59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7C08A3-2D0F-C87C-8E62-220B5F90032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59724" y="3821285"/>
                <a:ext cx="792360" cy="27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150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Search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D029C7D-76E9-4C41-6AC2-A086D4024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8766" y="1377563"/>
            <a:ext cx="5817139" cy="503103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709038-FE0E-41C4-CA91-7D0E8A8254E5}"/>
                  </a:ext>
                </a:extLst>
              </p14:cNvPr>
              <p14:cNvContentPartPr/>
              <p14:nvPr/>
            </p14:nvContentPartPr>
            <p14:xfrm>
              <a:off x="3533484" y="1993925"/>
              <a:ext cx="941400" cy="30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709038-FE0E-41C4-CA91-7D0E8A8254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9484" y="1885925"/>
                <a:ext cx="1049040" cy="2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3346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the dropdown click on RTL Dongle USB </a:t>
            </a:r>
          </a:p>
        </p:txBody>
      </p:sp>
      <p:pic>
        <p:nvPicPr>
          <p:cNvPr id="14" name="Content Placeholder 13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B0000D95-8898-DAF4-C268-A288596A2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6905" y="2009291"/>
            <a:ext cx="5029560" cy="377216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A1F6673-ABC6-86A0-93D8-40D100AEE7C2}"/>
                  </a:ext>
                </a:extLst>
              </p14:cNvPr>
              <p14:cNvContentPartPr/>
              <p14:nvPr/>
            </p14:nvContentPartPr>
            <p14:xfrm>
              <a:off x="4640484" y="4425365"/>
              <a:ext cx="603000" cy="49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A1F6673-ABC6-86A0-93D8-40D100AEE7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6484" y="4317725"/>
                <a:ext cx="7106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E51D33E-5321-F511-4ADC-6FB7461F69E1}"/>
                  </a:ext>
                </a:extLst>
              </p14:cNvPr>
              <p14:cNvContentPartPr/>
              <p14:nvPr/>
            </p14:nvContentPartPr>
            <p14:xfrm>
              <a:off x="6007404" y="4669085"/>
              <a:ext cx="247320" cy="10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E51D33E-5321-F511-4ADC-6FB7461F69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53404" y="4561085"/>
                <a:ext cx="354960" cy="22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8840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Add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99276A9-DF5B-90A1-B597-C37DA2617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9855" y="1372310"/>
            <a:ext cx="5924145" cy="501933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C1E46D-D235-B699-FECF-0E3003175AE9}"/>
                  </a:ext>
                </a:extLst>
              </p14:cNvPr>
              <p14:cNvContentPartPr/>
              <p14:nvPr/>
            </p14:nvContentPartPr>
            <p14:xfrm>
              <a:off x="4967004" y="4552085"/>
              <a:ext cx="1871280" cy="29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C1E46D-D235-B699-FECF-0E3003175A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3364" y="4444445"/>
                <a:ext cx="19789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519A7BE-5E27-A533-559B-910547B4B7E0}"/>
                  </a:ext>
                </a:extLst>
              </p14:cNvPr>
              <p14:cNvContentPartPr/>
              <p14:nvPr/>
            </p14:nvContentPartPr>
            <p14:xfrm>
              <a:off x="4962324" y="4337525"/>
              <a:ext cx="1924920" cy="59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519A7BE-5E27-A533-559B-910547B4B7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08324" y="4229525"/>
                <a:ext cx="2032560" cy="27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4094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rename your RTL click on Edit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71A2E15-687E-7FFD-2EBB-2499E617C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1566" y="1446066"/>
            <a:ext cx="6284067" cy="527319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7F5296-CA09-AC03-F2EF-C4E9A360DCC3}"/>
                  </a:ext>
                </a:extLst>
              </p14:cNvPr>
              <p14:cNvContentPartPr/>
              <p14:nvPr/>
            </p14:nvContentPartPr>
            <p14:xfrm>
              <a:off x="6006684" y="2073485"/>
              <a:ext cx="471960" cy="28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7F5296-CA09-AC03-F2EF-C4E9A360DC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2684" y="1965845"/>
                <a:ext cx="579600" cy="24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4102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Rename your RTL </a:t>
            </a:r>
            <a:r>
              <a:rPr lang="en-US" dirty="0" err="1"/>
              <a:t>Dongal</a:t>
            </a:r>
            <a:r>
              <a:rPr lang="en-US" dirty="0"/>
              <a:t>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24B37F0-5A34-9267-322F-2D1A8D1B8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9723" y="1374958"/>
            <a:ext cx="7052553" cy="508439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5AD6892-415D-C65C-328C-DD1E384BEC11}"/>
                  </a:ext>
                </a:extLst>
              </p14:cNvPr>
              <p14:cNvContentPartPr/>
              <p14:nvPr/>
            </p14:nvContentPartPr>
            <p14:xfrm>
              <a:off x="3557964" y="2664965"/>
              <a:ext cx="897120" cy="20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5AD6892-415D-C65C-328C-DD1E384BEC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3964" y="2556965"/>
                <a:ext cx="1004760" cy="23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2519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Highlight your RTL and choose your Bandwidth. I suggest 1.5MHz </a:t>
            </a:r>
          </a:p>
        </p:txBody>
      </p:sp>
      <p:pic>
        <p:nvPicPr>
          <p:cNvPr id="6" name="Content Placeholder 5" descr="A white paper with black text&#10;&#10;Description automatically generated">
            <a:extLst>
              <a:ext uri="{FF2B5EF4-FFF2-40B4-BE49-F238E27FC236}">
                <a16:creationId xmlns:a16="http://schemas.microsoft.com/office/drawing/2014/main" id="{D5C1CD38-A240-994D-277B-8438B9D78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7753" y="2090881"/>
            <a:ext cx="4820393" cy="361529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9621579-DE0D-8440-A6B8-BB7818BBDA0B}"/>
                  </a:ext>
                </a:extLst>
              </p14:cNvPr>
              <p14:cNvContentPartPr/>
              <p14:nvPr/>
            </p14:nvContentPartPr>
            <p14:xfrm>
              <a:off x="4979964" y="3063485"/>
              <a:ext cx="2686320" cy="107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621579-DE0D-8440-A6B8-BB7818BBDA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6324" y="2955845"/>
                <a:ext cx="27939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87372AE-1D02-BA64-1D51-1B49E2829523}"/>
                  </a:ext>
                </a:extLst>
              </p14:cNvPr>
              <p14:cNvContentPartPr/>
              <p14:nvPr/>
            </p14:nvContentPartPr>
            <p14:xfrm>
              <a:off x="4591164" y="3053405"/>
              <a:ext cx="308880" cy="30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87372AE-1D02-BA64-1D51-1B49E28295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37524" y="2945765"/>
                <a:ext cx="41652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68A5E8B-7D8B-16B1-270D-857789D0C192}"/>
                  </a:ext>
                </a:extLst>
              </p14:cNvPr>
              <p14:cNvContentPartPr/>
              <p14:nvPr/>
            </p14:nvContentPartPr>
            <p14:xfrm>
              <a:off x="4956924" y="4835765"/>
              <a:ext cx="335160" cy="47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68A5E8B-7D8B-16B1-270D-857789D0C1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03284" y="4727765"/>
                <a:ext cx="442800" cy="26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7310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 your RTL and Click on Start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9C7839D-B50A-3D72-B45B-F6D7F754C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7618" y="1897380"/>
            <a:ext cx="5856763" cy="41148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6778289-B004-5DEA-F65C-FC6D587AEAED}"/>
                  </a:ext>
                </a:extLst>
              </p14:cNvPr>
              <p14:cNvContentPartPr/>
              <p14:nvPr/>
            </p14:nvContentPartPr>
            <p14:xfrm>
              <a:off x="3443844" y="5729285"/>
              <a:ext cx="807480" cy="20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6778289-B004-5DEA-F65C-FC6D587AEA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9844" y="5621285"/>
                <a:ext cx="915120" cy="23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8445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RTL settings are on the SDR Console Home tab.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27E27C3-6EB0-7F98-B6A4-1A4A3FA89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291" y="2045260"/>
            <a:ext cx="11377417" cy="276748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B28D750-4310-7CCC-6603-6F3482EC95A6}"/>
                  </a:ext>
                </a:extLst>
              </p14:cNvPr>
              <p14:cNvContentPartPr/>
              <p14:nvPr/>
            </p14:nvContentPartPr>
            <p14:xfrm>
              <a:off x="1519284" y="2625725"/>
              <a:ext cx="785880" cy="20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B28D750-4310-7CCC-6603-6F3482EC95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5284" y="2518085"/>
                <a:ext cx="893520" cy="23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6880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SDR Console with 1 RX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1579D-3852-4EB4-8CBB-26C20D056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D3780-C896-81BB-3A19-7E4FF1DD1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49" y="1417638"/>
            <a:ext cx="11059102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9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Zadig home page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55BDFD3-57D4-4CB9-DF3C-E006ACB21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528" y="1341302"/>
            <a:ext cx="7568119" cy="507537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992E1FC-15F2-76CC-C51B-98D8EAB230AD}"/>
                  </a:ext>
                </a:extLst>
              </p14:cNvPr>
              <p14:cNvContentPartPr/>
              <p14:nvPr/>
            </p14:nvContentPartPr>
            <p14:xfrm>
              <a:off x="2942364" y="1710245"/>
              <a:ext cx="841680" cy="40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992E1FC-15F2-76CC-C51B-98D8EAB230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8724" y="1602245"/>
                <a:ext cx="949320" cy="25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718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and open Zadig </a:t>
            </a:r>
          </a:p>
        </p:txBody>
      </p:sp>
      <p:pic>
        <p:nvPicPr>
          <p:cNvPr id="5" name="Content Placeholder 4" descr="A blue rectangular object with white text&#10;&#10;Description automatically generated">
            <a:extLst>
              <a:ext uri="{FF2B5EF4-FFF2-40B4-BE49-F238E27FC236}">
                <a16:creationId xmlns:a16="http://schemas.microsoft.com/office/drawing/2014/main" id="{F5A316D7-4DAD-D8A1-4E2F-61A269FE9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227" y="2230054"/>
            <a:ext cx="9552560" cy="36164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CCD1672-D7E9-657D-40C9-AEA11E3AC178}"/>
                  </a:ext>
                </a:extLst>
              </p14:cNvPr>
              <p14:cNvContentPartPr/>
              <p14:nvPr/>
            </p14:nvContentPartPr>
            <p14:xfrm>
              <a:off x="1550964" y="4065365"/>
              <a:ext cx="1415880" cy="30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CCD1672-D7E9-657D-40C9-AEA11E3AC1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7324" y="3957365"/>
                <a:ext cx="15235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099AFD1-C21C-D17D-F908-C66775568AD1}"/>
                  </a:ext>
                </a:extLst>
              </p14:cNvPr>
              <p14:cNvContentPartPr/>
              <p14:nvPr/>
            </p14:nvContentPartPr>
            <p14:xfrm>
              <a:off x="1728804" y="3977165"/>
              <a:ext cx="1101600" cy="11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099AFD1-C21C-D17D-F908-C66775568AD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75164" y="3869525"/>
                <a:ext cx="12092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BFAD46-00E0-A2B3-33CE-B8E3E61186A8}"/>
                  </a:ext>
                </a:extLst>
              </p14:cNvPr>
              <p14:cNvContentPartPr/>
              <p14:nvPr/>
            </p14:nvContentPartPr>
            <p14:xfrm>
              <a:off x="1728444" y="4143485"/>
              <a:ext cx="1150920" cy="29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BFAD46-00E0-A2B3-33CE-B8E3E61186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74444" y="4035485"/>
                <a:ext cx="125856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7CACE1-B1C3-5CC5-8865-04789B3011F0}"/>
                  </a:ext>
                </a:extLst>
              </p14:cNvPr>
              <p14:cNvContentPartPr/>
              <p14:nvPr/>
            </p14:nvContentPartPr>
            <p14:xfrm>
              <a:off x="2733204" y="4055645"/>
              <a:ext cx="1002240" cy="39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7CACE1-B1C3-5CC5-8865-04789B3011F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79204" y="3947645"/>
                <a:ext cx="11098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D6C020E-B680-1283-C0F0-EFDD97D8BC81}"/>
                  </a:ext>
                </a:extLst>
              </p14:cNvPr>
              <p14:cNvContentPartPr/>
              <p14:nvPr/>
            </p14:nvContentPartPr>
            <p14:xfrm>
              <a:off x="2733564" y="4142765"/>
              <a:ext cx="486000" cy="50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D6C020E-B680-1283-C0F0-EFDD97D8BC8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79924" y="4034765"/>
                <a:ext cx="593640" cy="26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79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 Bulk-in (interface 0)</a:t>
            </a:r>
            <a:br>
              <a:rPr lang="en-US" dirty="0"/>
            </a:br>
            <a:r>
              <a:rPr lang="en-US" dirty="0"/>
              <a:t>Click on install driver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860C6D9-3884-AFA0-B86B-57F963AE4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1" y="1632599"/>
            <a:ext cx="10301590" cy="467230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F888FA-6414-F451-D40A-04A5CE2F6738}"/>
                  </a:ext>
                </a:extLst>
              </p14:cNvPr>
              <p14:cNvContentPartPr/>
              <p14:nvPr/>
            </p14:nvContentPartPr>
            <p14:xfrm>
              <a:off x="1314084" y="3268325"/>
              <a:ext cx="2849400" cy="29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F888FA-6414-F451-D40A-04A5CE2F67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0084" y="3160325"/>
                <a:ext cx="295704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1F09458-A16C-BB5A-6DF2-6565F2A7FC68}"/>
                  </a:ext>
                </a:extLst>
              </p14:cNvPr>
              <p14:cNvContentPartPr/>
              <p14:nvPr/>
            </p14:nvContentPartPr>
            <p14:xfrm>
              <a:off x="5771964" y="4892645"/>
              <a:ext cx="1397520" cy="38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1F09458-A16C-BB5A-6DF2-6565F2A7FC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17964" y="4785005"/>
                <a:ext cx="1505160" cy="25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959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Close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D28C80-DC44-0826-3637-A1DE3383C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579" y="1595336"/>
            <a:ext cx="10525327" cy="471534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6BA2988-E1B8-E485-2E84-20996E910B9B}"/>
                  </a:ext>
                </a:extLst>
              </p14:cNvPr>
              <p14:cNvContentPartPr/>
              <p14:nvPr/>
            </p14:nvContentPartPr>
            <p14:xfrm>
              <a:off x="8336244" y="4464245"/>
              <a:ext cx="90504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6BA2988-E1B8-E485-2E84-20996E910B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82244" y="4356245"/>
                <a:ext cx="1012680" cy="23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526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kumimoji="0" lang="en-US" sz="37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Sans"/>
                <a:ea typeface="+mj-ea"/>
                <a:cs typeface="+mj-cs"/>
              </a:rPr>
              <a:t>Select Bulk-in (interface 1)</a:t>
            </a:r>
            <a:br>
              <a:rPr kumimoji="0" lang="en-US" sz="37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Sans"/>
                <a:ea typeface="+mj-ea"/>
                <a:cs typeface="+mj-cs"/>
              </a:rPr>
            </a:br>
            <a:r>
              <a:rPr kumimoji="0" lang="en-US" sz="37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Sans"/>
                <a:ea typeface="+mj-ea"/>
                <a:cs typeface="+mj-cs"/>
              </a:rPr>
              <a:t>Click on install driver </a:t>
            </a:r>
            <a:endParaRPr lang="en-US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BD1264B-F700-F746-6F52-D44298A86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226" y="1673157"/>
            <a:ext cx="10076350" cy="452605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69AB494-C815-911D-9C57-66ACA332D54E}"/>
                  </a:ext>
                </a:extLst>
              </p14:cNvPr>
              <p14:cNvContentPartPr/>
              <p14:nvPr/>
            </p14:nvContentPartPr>
            <p14:xfrm>
              <a:off x="1508844" y="3161045"/>
              <a:ext cx="2751840" cy="157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69AB494-C815-911D-9C57-66ACA332D5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5204" y="3053045"/>
                <a:ext cx="285948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8FEF445-6234-8C8C-52E6-412735A59643}"/>
                  </a:ext>
                </a:extLst>
              </p14:cNvPr>
              <p14:cNvContentPartPr/>
              <p14:nvPr/>
            </p14:nvContentPartPr>
            <p14:xfrm>
              <a:off x="5967804" y="4882565"/>
              <a:ext cx="1113840" cy="51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8FEF445-6234-8C8C-52E6-412735A596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13804" y="4774925"/>
                <a:ext cx="1221480" cy="26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499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</a:t>
            </a:r>
            <a:r>
              <a:rPr lang="en-US" dirty="0" err="1"/>
              <a:t>Colose</a:t>
            </a:r>
            <a:r>
              <a:rPr lang="en-US" dirty="0"/>
              <a:t> </a:t>
            </a:r>
          </a:p>
        </p:txBody>
      </p:sp>
      <p:pic>
        <p:nvPicPr>
          <p:cNvPr id="5" name="Content Placeholder 4" descr="A screenshot of a computer error message&#10;&#10;Description automatically generated">
            <a:extLst>
              <a:ext uri="{FF2B5EF4-FFF2-40B4-BE49-F238E27FC236}">
                <a16:creationId xmlns:a16="http://schemas.microsoft.com/office/drawing/2014/main" id="{88A37A0C-EF69-0FA5-545E-97BD1A70A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685" y="1770434"/>
            <a:ext cx="9745137" cy="436667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3ED348-9637-AD50-1247-A957DDFD50E7}"/>
                  </a:ext>
                </a:extLst>
              </p14:cNvPr>
              <p14:cNvContentPartPr/>
              <p14:nvPr/>
            </p14:nvContentPartPr>
            <p14:xfrm>
              <a:off x="8192964" y="4395845"/>
              <a:ext cx="747000" cy="30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3ED348-9637-AD50-1247-A957DDFD50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38964" y="4287845"/>
                <a:ext cx="854640" cy="2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817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SDR Console click on Definitions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E27646-5747-4BB6-7B1D-2CB570902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597" y="1475481"/>
            <a:ext cx="9465012" cy="506378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B55A3AF-EB43-3DAC-D1DF-209158573F08}"/>
                  </a:ext>
                </a:extLst>
              </p14:cNvPr>
              <p14:cNvContentPartPr/>
              <p14:nvPr/>
            </p14:nvContentPartPr>
            <p14:xfrm>
              <a:off x="5317284" y="3957365"/>
              <a:ext cx="879120" cy="89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B55A3AF-EB43-3DAC-D1DF-209158573F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3644" y="3849725"/>
                <a:ext cx="9867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AA52EEE-B01B-0176-B5F5-5756CA0A4C3C}"/>
                  </a:ext>
                </a:extLst>
              </p14:cNvPr>
              <p14:cNvContentPartPr/>
              <p14:nvPr/>
            </p14:nvContentPartPr>
            <p14:xfrm>
              <a:off x="5345004" y="4035845"/>
              <a:ext cx="542520" cy="40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AA52EEE-B01B-0176-B5F5-5756CA0A4C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91004" y="3928205"/>
                <a:ext cx="650160" cy="25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245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Select Radio pop-up </a:t>
            </a:r>
            <a:br>
              <a:rPr lang="en-US" dirty="0"/>
            </a:br>
            <a:r>
              <a:rPr lang="en-US" dirty="0"/>
              <a:t>click on Definitions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9D5B894-008C-F0EC-F0C3-5752F1989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1451" y="1897380"/>
            <a:ext cx="5789098" cy="41148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ED833D-6C0C-738E-F7AD-F6A01A3CF010}"/>
                  </a:ext>
                </a:extLst>
              </p14:cNvPr>
              <p14:cNvContentPartPr/>
              <p14:nvPr/>
            </p14:nvContentPartPr>
            <p14:xfrm>
              <a:off x="7943844" y="5670245"/>
              <a:ext cx="850320" cy="30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ED833D-6C0C-738E-F7AD-F6A01A3CF0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0204" y="5562605"/>
                <a:ext cx="957960" cy="24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8160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171</Words>
  <Application>Microsoft Office PowerPoint</Application>
  <PresentationFormat>Widescreen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Book Antiqua</vt:lpstr>
      <vt:lpstr>Lucida Sans</vt:lpstr>
      <vt:lpstr>Wingdings</vt:lpstr>
      <vt:lpstr>Wingdings 2</vt:lpstr>
      <vt:lpstr>Wingdings 3</vt:lpstr>
      <vt:lpstr>Apex</vt:lpstr>
      <vt:lpstr>Plug in your RTL and Google Zadig </vt:lpstr>
      <vt:lpstr>The Zadig home page </vt:lpstr>
      <vt:lpstr>Download and open Zadig </vt:lpstr>
      <vt:lpstr>Select Bulk-in (interface 0) Click on install driver </vt:lpstr>
      <vt:lpstr>Click on Close </vt:lpstr>
      <vt:lpstr> Select Bulk-in (interface 1) Click on install driver </vt:lpstr>
      <vt:lpstr>Click on Colose </vt:lpstr>
      <vt:lpstr>Open SDR Console click on Definitions </vt:lpstr>
      <vt:lpstr>In Select Radio pop-up  click on Definitions </vt:lpstr>
      <vt:lpstr>Click on Search </vt:lpstr>
      <vt:lpstr>From the dropdown click on RTL Dongle USB </vt:lpstr>
      <vt:lpstr>Click on Add </vt:lpstr>
      <vt:lpstr>To rename your RTL click on Edit </vt:lpstr>
      <vt:lpstr>Rename your RTL Dongal </vt:lpstr>
      <vt:lpstr>Highlight your RTL and choose your Bandwidth. I suggest 1.5MHz </vt:lpstr>
      <vt:lpstr>Highlight your RTL and Click on Start </vt:lpstr>
      <vt:lpstr>Your RTL settings are on the SDR Console Home tab.</vt:lpstr>
      <vt:lpstr>SDR Console with 1 RX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newcombe</dc:creator>
  <cp:lastModifiedBy>Office</cp:lastModifiedBy>
  <cp:revision>37</cp:revision>
  <dcterms:created xsi:type="dcterms:W3CDTF">2024-04-12T12:58:10Z</dcterms:created>
  <dcterms:modified xsi:type="dcterms:W3CDTF">2024-04-12T17:36:19Z</dcterms:modified>
</cp:coreProperties>
</file>