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1" r:id="rId3"/>
    <p:sldId id="257" r:id="rId4"/>
    <p:sldId id="258" r:id="rId5"/>
    <p:sldId id="259" r:id="rId6"/>
    <p:sldId id="26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72" r:id="rId15"/>
    <p:sldId id="267" r:id="rId16"/>
    <p:sldId id="268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00" autoAdjust="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3486EFF-C407-4283-A1DA-76BD48C2A643}" type="datetimeFigureOut">
              <a:rPr lang="en-US"/>
              <a:pPr>
                <a:defRPr/>
              </a:pPr>
              <a:t>9/23/2012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FBBF492-AD14-4962-B663-948723180C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5B979-96C9-4F9D-9E23-C90E0DB6F306}" type="datetimeFigureOut">
              <a:rPr lang="en-US"/>
              <a:pPr>
                <a:defRPr/>
              </a:pPr>
              <a:t>9/23/2012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EC71-3B45-420F-B328-78CDD03269E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6B971-A37E-488E-A0CC-E930D9F8B2CE}" type="datetimeFigureOut">
              <a:rPr lang="en-US"/>
              <a:pPr>
                <a:defRPr/>
              </a:pPr>
              <a:t>9/23/2012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E5779-3D7C-4A78-A168-0586D0FF7EE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B2304-57F8-48AD-8EB1-551E3B82FDA6}" type="datetimeFigureOut">
              <a:rPr lang="en-US"/>
              <a:pPr>
                <a:defRPr/>
              </a:pPr>
              <a:t>9/23/2012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59BAF-95E1-430A-B82F-794A1B2A77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D728B-BD5E-4B63-8CCB-090701795C7D}" type="datetimeFigureOut">
              <a:rPr lang="en-US"/>
              <a:pPr>
                <a:defRPr/>
              </a:pPr>
              <a:t>9/23/2012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58D31-D715-4409-9F6C-E906E2250C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E77D9-C194-4C04-8985-C190BEE1867E}" type="datetimeFigureOut">
              <a:rPr lang="en-US"/>
              <a:pPr>
                <a:defRPr/>
              </a:pPr>
              <a:t>9/23/2012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6C539-62DD-479C-AA5D-1D8F7E9632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EBE7B-7531-4FEC-AF56-AAB3F3E6A936}" type="datetimeFigureOut">
              <a:rPr lang="en-US"/>
              <a:pPr>
                <a:defRPr/>
              </a:pPr>
              <a:t>9/23/2012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1B179-49A7-4EA6-A7DC-1D458DD6EE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49595-3E29-4AC9-A698-00E457E6080D}" type="datetimeFigureOut">
              <a:rPr lang="en-US"/>
              <a:pPr>
                <a:defRPr/>
              </a:pPr>
              <a:t>9/23/2012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B9C00-EE17-4773-A6E5-19A068A805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134B0-368E-4533-A4C7-64C08DDB7657}" type="datetimeFigureOut">
              <a:rPr lang="en-US"/>
              <a:pPr>
                <a:defRPr/>
              </a:pPr>
              <a:t>9/23/2012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11A2B-FC67-4BCB-A744-D77DC0939EB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85536-6AB0-4257-8A21-E3680E06F648}" type="datetimeFigureOut">
              <a:rPr lang="en-US"/>
              <a:pPr>
                <a:defRPr/>
              </a:pPr>
              <a:t>9/23/2012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05EA3-E255-4649-A20F-CB42D022A09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FCC8B-631B-47B3-AF66-951FF5B3179D}" type="datetimeFigureOut">
              <a:rPr lang="en-US"/>
              <a:pPr>
                <a:defRPr/>
              </a:pPr>
              <a:t>9/23/2012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8AD5A-2ABD-460F-BC22-9BEA1AC1D8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D5F6D-7B81-4A4A-B48B-DBFDA359B4C2}" type="datetimeFigureOut">
              <a:rPr lang="en-US"/>
              <a:pPr>
                <a:defRPr/>
              </a:pPr>
              <a:t>9/23/2012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3536B-F81B-4967-BFBD-0A6E5C4964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48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ABCB265-D308-4C48-A9A6-B00D1E3F17D3}" type="datetimeFigureOut">
              <a:rPr lang="en-US"/>
              <a:pPr>
                <a:defRPr/>
              </a:pPr>
              <a:t>9/23/2012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F798E45-4342-4F5E-850F-FCF8DCC683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16764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 </a:t>
            </a:r>
            <a:r>
              <a:rPr lang="en-US" sz="4900" dirty="0" smtClean="0"/>
              <a:t>Using MMDS Surplus Amplifiers</a:t>
            </a:r>
            <a:br>
              <a:rPr lang="en-US" sz="4900" dirty="0" smtClean="0"/>
            </a:br>
            <a:r>
              <a:rPr lang="en-US" sz="4900" dirty="0" smtClean="0"/>
              <a:t>For 2304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subTitle" idx="1"/>
          </p:nvPr>
        </p:nvSpPr>
        <p:spPr>
          <a:xfrm>
            <a:off x="1524000" y="2514600"/>
            <a:ext cx="6400800" cy="1676400"/>
          </a:xfrm>
        </p:spPr>
        <p:txBody>
          <a:bodyPr rtlCol="0">
            <a:normAutofit fontScale="97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MMDS Amplifiers re-tuned to 2034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And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Control Circuit Ideas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3100" dirty="0" smtClean="0">
              <a:solidFill>
                <a:schemeClr val="tx1"/>
              </a:solidFill>
            </a:endParaRPr>
          </a:p>
        </p:txBody>
      </p:sp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2971800" y="4724400"/>
            <a:ext cx="3352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dirty="0">
                <a:latin typeface="Calibri" pitchFamily="34" charset="0"/>
              </a:rPr>
              <a:t>Gary </a:t>
            </a:r>
          </a:p>
          <a:p>
            <a:pPr algn="ctr"/>
            <a:r>
              <a:rPr lang="en-US" sz="2400" dirty="0">
                <a:latin typeface="Calibri" pitchFamily="34" charset="0"/>
              </a:rPr>
              <a:t>WA2OMY</a:t>
            </a:r>
          </a:p>
        </p:txBody>
      </p:sp>
      <p:sp>
        <p:nvSpPr>
          <p:cNvPr id="10" name="Rectangle 9"/>
          <p:cNvSpPr/>
          <p:nvPr/>
        </p:nvSpPr>
        <p:spPr>
          <a:xfrm>
            <a:off x="1219200" y="2438400"/>
            <a:ext cx="6934200" cy="1828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 Control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W6PQL – High Current DC </a:t>
            </a:r>
            <a:r>
              <a:rPr lang="en-US" dirty="0" smtClean="0"/>
              <a:t>Fet</a:t>
            </a:r>
            <a:r>
              <a:rPr lang="en-US" dirty="0" smtClean="0"/>
              <a:t> Switch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24579" name="Picture 3" descr="Fet-SW-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0700" y="2590800"/>
            <a:ext cx="51181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Bias Protection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6705600" cy="2925763"/>
          </a:xfrm>
        </p:spPr>
        <p:txBody>
          <a:bodyPr/>
          <a:lstStyle/>
          <a:p>
            <a:r>
              <a:rPr lang="en-US" dirty="0" smtClean="0"/>
              <a:t>Modify W6PQL FET Switch</a:t>
            </a:r>
          </a:p>
          <a:p>
            <a:pPr>
              <a:buFont typeface="Arial" charset="0"/>
              <a:buNone/>
            </a:pPr>
            <a:r>
              <a:rPr lang="en-US" dirty="0" smtClean="0"/>
              <a:t>		- </a:t>
            </a:r>
            <a:r>
              <a:rPr lang="en-US" sz="2800" dirty="0" smtClean="0"/>
              <a:t>Add FET for bias protection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25603" name="Picture 2" descr="7F10D7451BA44B039793621C497C9EEA@JimPCdv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438400"/>
            <a:ext cx="6119813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Content Placeholder 2"/>
          <p:cNvSpPr>
            <a:spLocks noGrp="1"/>
          </p:cNvSpPr>
          <p:nvPr>
            <p:ph idx="1"/>
          </p:nvPr>
        </p:nvSpPr>
        <p:spPr>
          <a:xfrm>
            <a:off x="2286000" y="1676400"/>
            <a:ext cx="6477000" cy="4449763"/>
          </a:xfrm>
        </p:spPr>
        <p:txBody>
          <a:bodyPr/>
          <a:lstStyle/>
          <a:p>
            <a:pPr>
              <a:buFont typeface="Arial" charset="0"/>
              <a:buNone/>
            </a:pPr>
            <a:endParaRPr lang="en-US" dirty="0" smtClean="0"/>
          </a:p>
          <a:p>
            <a:endParaRPr lang="en-US" dirty="0" smtClean="0"/>
          </a:p>
        </p:txBody>
      </p:sp>
      <p:pic>
        <p:nvPicPr>
          <p:cNvPr id="26626" name="Picture 4" descr="DipTrace Schematic - FET_Control-sch-DT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4138" y="609600"/>
            <a:ext cx="7789862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TextBox 6"/>
          <p:cNvSpPr txBox="1">
            <a:spLocks noChangeArrowheads="1"/>
          </p:cNvSpPr>
          <p:nvPr/>
        </p:nvSpPr>
        <p:spPr bwMode="auto">
          <a:xfrm>
            <a:off x="2057400" y="304800"/>
            <a:ext cx="4724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Final Prototype Circuit to control FET amplifiers</a:t>
            </a:r>
          </a:p>
        </p:txBody>
      </p:sp>
      <p:sp>
        <p:nvSpPr>
          <p:cNvPr id="26628" name="TextBox 7"/>
          <p:cNvSpPr txBox="1">
            <a:spLocks noChangeArrowheads="1"/>
          </p:cNvSpPr>
          <p:nvPr/>
        </p:nvSpPr>
        <p:spPr bwMode="auto">
          <a:xfrm>
            <a:off x="1905000" y="838200"/>
            <a:ext cx="50450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Calibri" pitchFamily="34" charset="0"/>
              </a:rPr>
              <a:t>-5V Supply,  W6PQL FET SW,   Drain Current monitor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219200" y="3352800"/>
            <a:ext cx="2971800" cy="2057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486400" y="2209800"/>
            <a:ext cx="2819400" cy="1676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343400" y="3352800"/>
            <a:ext cx="609600" cy="2057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6632" name="TextBox 13"/>
          <p:cNvSpPr txBox="1">
            <a:spLocks noChangeArrowheads="1"/>
          </p:cNvSpPr>
          <p:nvPr/>
        </p:nvSpPr>
        <p:spPr bwMode="auto">
          <a:xfrm>
            <a:off x="1676400" y="5715000"/>
            <a:ext cx="1222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Calibri" pitchFamily="34" charset="0"/>
              </a:rPr>
              <a:t>-5V supply 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2895600" y="5562600"/>
            <a:ext cx="0" cy="533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34" name="TextBox 16"/>
          <p:cNvSpPr txBox="1">
            <a:spLocks noChangeArrowheads="1"/>
          </p:cNvSpPr>
          <p:nvPr/>
        </p:nvSpPr>
        <p:spPr bwMode="auto">
          <a:xfrm>
            <a:off x="5105400" y="5181600"/>
            <a:ext cx="15938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Calibri" pitchFamily="34" charset="0"/>
              </a:rPr>
              <a:t>Bias Protection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4876800" y="4648200"/>
            <a:ext cx="457200" cy="45720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36" name="TextBox 19"/>
          <p:cNvSpPr txBox="1">
            <a:spLocks noChangeArrowheads="1"/>
          </p:cNvSpPr>
          <p:nvPr/>
        </p:nvSpPr>
        <p:spPr bwMode="auto">
          <a:xfrm>
            <a:off x="6934200" y="4419600"/>
            <a:ext cx="14827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Calibri" pitchFamily="34" charset="0"/>
              </a:rPr>
              <a:t>Drain current </a:t>
            </a:r>
          </a:p>
          <a:p>
            <a:r>
              <a:rPr lang="en-US" dirty="0">
                <a:latin typeface="Calibri" pitchFamily="34" charset="0"/>
              </a:rPr>
              <a:t>monitor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6858000" y="3276600"/>
            <a:ext cx="1219200" cy="1066800"/>
          </a:xfrm>
          <a:prstGeom prst="straightConnector1">
            <a:avLst/>
          </a:prstGeom>
          <a:ln w="158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Content Placeholder 2"/>
          <p:cNvSpPr>
            <a:spLocks noGrp="1"/>
          </p:cNvSpPr>
          <p:nvPr>
            <p:ph idx="1"/>
          </p:nvPr>
        </p:nvSpPr>
        <p:spPr>
          <a:xfrm>
            <a:off x="457200" y="460375"/>
            <a:ext cx="8229600" cy="2362200"/>
          </a:xfrm>
        </p:spPr>
        <p:txBody>
          <a:bodyPr/>
          <a:lstStyle/>
          <a:p>
            <a:r>
              <a:rPr lang="en-US" dirty="0" smtClean="0"/>
              <a:t>Prototype of complete 14W amplifier from ITS Chassis</a:t>
            </a:r>
          </a:p>
          <a:p>
            <a:r>
              <a:rPr lang="en-US" dirty="0" smtClean="0"/>
              <a:t>12 V IN </a:t>
            </a:r>
          </a:p>
          <a:p>
            <a:r>
              <a:rPr lang="en-US" dirty="0" smtClean="0"/>
              <a:t>Gnd</a:t>
            </a:r>
            <a:r>
              <a:rPr lang="en-US" dirty="0" smtClean="0"/>
              <a:t> to turn on amplifier (Pushbutton- for test)</a:t>
            </a:r>
          </a:p>
          <a:p>
            <a:endParaRPr lang="en-US" dirty="0" smtClean="0"/>
          </a:p>
        </p:txBody>
      </p:sp>
      <p:pic>
        <p:nvPicPr>
          <p:cNvPr id="27650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690813"/>
            <a:ext cx="5562600" cy="372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924800" cy="990600"/>
          </a:xfrm>
        </p:spPr>
        <p:txBody>
          <a:bodyPr/>
          <a:lstStyle/>
          <a:p>
            <a:r>
              <a:rPr lang="en-US" dirty="0" smtClean="0"/>
              <a:t>PCB 123 Boards</a:t>
            </a:r>
          </a:p>
        </p:txBody>
      </p:sp>
      <p:pic>
        <p:nvPicPr>
          <p:cNvPr id="28674" name="Content Placeholder 3" descr="ITS-10W-w_cnt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28800" y="990600"/>
            <a:ext cx="4953000" cy="2700338"/>
          </a:xfrm>
        </p:spPr>
      </p:pic>
      <p:pic>
        <p:nvPicPr>
          <p:cNvPr id="28675" name="Picture 4" descr="EMCEE-amp_w-cntl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3581400"/>
            <a:ext cx="4953000" cy="285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PWB in Sunstone Circuits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r>
              <a:rPr lang="en-US" dirty="0" smtClean="0"/>
              <a:t>Schematic and PL in PCB123 </a:t>
            </a:r>
          </a:p>
          <a:p>
            <a:pPr lvl="2"/>
            <a:r>
              <a:rPr lang="en-US" dirty="0" smtClean="0"/>
              <a:t>(Sunstone Circuits)</a:t>
            </a:r>
          </a:p>
          <a:p>
            <a:r>
              <a:rPr lang="en-US" dirty="0" smtClean="0"/>
              <a:t>Amplifiers available</a:t>
            </a:r>
          </a:p>
          <a:p>
            <a:r>
              <a:rPr lang="en-US" dirty="0" smtClean="0"/>
              <a:t>Boards – kits available- depending on interest</a:t>
            </a:r>
          </a:p>
          <a:p>
            <a:pPr>
              <a:buFont typeface="Arial" charset="0"/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controller for high power stages</a:t>
            </a:r>
          </a:p>
          <a:p>
            <a:r>
              <a:rPr lang="en-US" dirty="0" smtClean="0"/>
              <a:t>ITS Transmitters 50W </a:t>
            </a:r>
          </a:p>
          <a:p>
            <a:endParaRPr lang="en-US" dirty="0" smtClean="0"/>
          </a:p>
          <a:p>
            <a:r>
              <a:rPr lang="en-US" dirty="0" smtClean="0"/>
              <a:t>EMCEE transmitters 2- 30 W amplifiers.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Two Types of Surplus MMDS Transmitters</a:t>
            </a:r>
            <a:endParaRPr lang="en-US" dirty="0"/>
          </a:p>
        </p:txBody>
      </p:sp>
      <p:pic>
        <p:nvPicPr>
          <p:cNvPr id="15362" name="Content Placeholder 3" descr="5574-Front Pane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2971800"/>
            <a:ext cx="4229100" cy="2819400"/>
          </a:xfrm>
        </p:spPr>
      </p:pic>
      <p:pic>
        <p:nvPicPr>
          <p:cNvPr id="15363" name="Picture 4" descr="EMCEE-Front_panel-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971800"/>
            <a:ext cx="437197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Box 5"/>
          <p:cNvSpPr txBox="1">
            <a:spLocks noChangeArrowheads="1"/>
          </p:cNvSpPr>
          <p:nvPr/>
        </p:nvSpPr>
        <p:spPr bwMode="auto">
          <a:xfrm>
            <a:off x="1447800" y="2209800"/>
            <a:ext cx="1828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ITS Transmitter</a:t>
            </a:r>
          </a:p>
        </p:txBody>
      </p:sp>
      <p:sp>
        <p:nvSpPr>
          <p:cNvPr id="15365" name="TextBox 6"/>
          <p:cNvSpPr txBox="1">
            <a:spLocks noChangeArrowheads="1"/>
          </p:cNvSpPr>
          <p:nvPr/>
        </p:nvSpPr>
        <p:spPr bwMode="auto">
          <a:xfrm>
            <a:off x="5791200" y="2133600"/>
            <a:ext cx="22764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EMCEE Transmitter</a:t>
            </a:r>
          </a:p>
          <a:p>
            <a:r>
              <a:rPr lang="en-US" dirty="0">
                <a:latin typeface="Calibri" pitchFamily="34" charset="0"/>
              </a:rPr>
              <a:t>           Exciter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876800"/>
          </a:xfrm>
        </p:spPr>
        <p:txBody>
          <a:bodyPr/>
          <a:lstStyle/>
          <a:p>
            <a:r>
              <a:rPr lang="en-US" dirty="0" smtClean="0"/>
              <a:t> ITS Transmitter driver - spare 12 W amplifier</a:t>
            </a:r>
          </a:p>
          <a:p>
            <a:r>
              <a:rPr lang="en-US" dirty="0" smtClean="0"/>
              <a:t>Used in </a:t>
            </a:r>
            <a:r>
              <a:rPr lang="en-US" dirty="0" smtClean="0"/>
              <a:t>Feedforward</a:t>
            </a:r>
            <a:r>
              <a:rPr lang="en-US" dirty="0" smtClean="0"/>
              <a:t> amp design, not needed for </a:t>
            </a:r>
            <a:r>
              <a:rPr lang="en-US" dirty="0" smtClean="0"/>
              <a:t>xmit</a:t>
            </a:r>
            <a:r>
              <a:rPr lang="en-US" dirty="0" smtClean="0"/>
              <a:t> amp after conversion.</a:t>
            </a:r>
          </a:p>
          <a:p>
            <a:r>
              <a:rPr lang="en-US" dirty="0" smtClean="0"/>
              <a:t>Requires:</a:t>
            </a:r>
          </a:p>
          <a:p>
            <a:pPr marL="457200" lvl="1" indent="0">
              <a:buFont typeface="Arial" charset="0"/>
              <a:buNone/>
            </a:pPr>
            <a:r>
              <a:rPr lang="en-US" dirty="0" smtClean="0"/>
              <a:t> -5V Bias @ 130 </a:t>
            </a:r>
            <a:r>
              <a:rPr lang="en-US" dirty="0" smtClean="0"/>
              <a:t>mA</a:t>
            </a:r>
            <a:endParaRPr lang="en-US" dirty="0" smtClean="0"/>
          </a:p>
          <a:p>
            <a:pPr marL="457200" lvl="1" indent="0">
              <a:buFont typeface="Arial" charset="0"/>
              <a:buNone/>
            </a:pPr>
            <a:r>
              <a:rPr lang="en-US" dirty="0" smtClean="0"/>
              <a:t>10V Drain Supply @ 5.2 A</a:t>
            </a:r>
          </a:p>
          <a:p>
            <a:pPr marL="457200" lvl="1" indent="0">
              <a:buFont typeface="Arial" charset="0"/>
              <a:buNone/>
            </a:pPr>
            <a:r>
              <a:rPr lang="en-US" dirty="0" smtClean="0"/>
              <a:t>(12V w/ 2 diode </a:t>
            </a:r>
            <a:r>
              <a:rPr lang="en-US" dirty="0" smtClean="0"/>
              <a:t>drop)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1638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ITS TRANSMITTERS</a:t>
            </a:r>
          </a:p>
        </p:txBody>
      </p:sp>
      <p:pic>
        <p:nvPicPr>
          <p:cNvPr id="16387" name="Picture 7" descr="Spare-12W-amp-Pic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3429000"/>
            <a:ext cx="40005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 EMCEE Transmitters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95800"/>
          </a:xfrm>
        </p:spPr>
        <p:txBody>
          <a:bodyPr rtlCol="0">
            <a:normAutofit fontScale="92500" lnSpcReduction="10000"/>
          </a:bodyPr>
          <a:lstStyle/>
          <a:p>
            <a:pPr lvl="1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Driver amplifier- 2 stages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4</a:t>
            </a:r>
            <a:r>
              <a:rPr lang="en-US" dirty="0" smtClean="0"/>
              <a:t> amps in ea. chassis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2</a:t>
            </a:r>
            <a:r>
              <a:rPr lang="en-US" dirty="0" smtClean="0"/>
              <a:t>- driver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2</a:t>
            </a:r>
            <a:r>
              <a:rPr lang="en-US" dirty="0" smtClean="0"/>
              <a:t>- 10 W stage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2 Complete amplifiers if 2 stages used.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Requires - 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-15 V Bias w/ on-board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	</a:t>
            </a:r>
            <a:r>
              <a:rPr lang="en-US" dirty="0" smtClean="0"/>
              <a:t>	-5 V </a:t>
            </a:r>
            <a:r>
              <a:rPr lang="en-US" dirty="0" smtClean="0"/>
              <a:t>zener</a:t>
            </a:r>
            <a:endParaRPr lang="en-US" dirty="0" smtClean="0"/>
          </a:p>
          <a:p>
            <a:pPr lvl="2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+12V w/ on-board series 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resistor for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	drain supply of 10V.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</p:txBody>
      </p:sp>
      <p:pic>
        <p:nvPicPr>
          <p:cNvPr id="17411" name="Picture 3" descr="EMCEE-Components-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9488" y="3657600"/>
            <a:ext cx="4114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 descr="EMCEE-Front_panel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9488" y="1219200"/>
            <a:ext cx="4268787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sz="3600" dirty="0" smtClean="0"/>
              <a:t>EMCEE Amplifiers Retuned 2304</a:t>
            </a:r>
          </a:p>
        </p:txBody>
      </p:sp>
      <p:pic>
        <p:nvPicPr>
          <p:cNvPr id="18434" name="Content Placeholder 4" descr="EMCC-cascad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90600" y="1143000"/>
            <a:ext cx="7086600" cy="2714625"/>
          </a:xfrm>
        </p:spPr>
      </p:pic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4191000"/>
            <a:ext cx="411797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Box 5"/>
          <p:cNvSpPr txBox="1">
            <a:spLocks noChangeArrowheads="1"/>
          </p:cNvSpPr>
          <p:nvPr/>
        </p:nvSpPr>
        <p:spPr bwMode="auto">
          <a:xfrm>
            <a:off x="381000" y="4191000"/>
            <a:ext cx="38036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Calibri" pitchFamily="34" charset="0"/>
              </a:rPr>
              <a:t>Enough gain for 11 W from mixer-filter</a:t>
            </a:r>
          </a:p>
        </p:txBody>
      </p:sp>
      <p:sp>
        <p:nvSpPr>
          <p:cNvPr id="18437" name="TextBox 6"/>
          <p:cNvSpPr txBox="1">
            <a:spLocks noChangeArrowheads="1"/>
          </p:cNvSpPr>
          <p:nvPr/>
        </p:nvSpPr>
        <p:spPr bwMode="auto">
          <a:xfrm>
            <a:off x="457200" y="4953000"/>
            <a:ext cx="352526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>
                <a:latin typeface="Calibri" pitchFamily="34" charset="0"/>
              </a:rPr>
              <a:t>1</a:t>
            </a:r>
            <a:r>
              <a:rPr lang="en-US" baseline="30000" dirty="0">
                <a:latin typeface="Calibri" pitchFamily="34" charset="0"/>
              </a:rPr>
              <a:t>st</a:t>
            </a:r>
            <a:r>
              <a:rPr lang="en-US" dirty="0">
                <a:latin typeface="Calibri" pitchFamily="34" charset="0"/>
              </a:rPr>
              <a:t> 2 stages of driver MMIC </a:t>
            </a:r>
            <a:r>
              <a:rPr lang="en-US" dirty="0" smtClean="0">
                <a:latin typeface="Calibri" pitchFamily="34" charset="0"/>
              </a:rPr>
              <a:t>design.</a:t>
            </a:r>
            <a:endParaRPr lang="en-US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 dirty="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n-US" dirty="0">
                <a:latin typeface="Calibri" pitchFamily="34" charset="0"/>
              </a:rPr>
              <a:t>Remove one for less gain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3276600" cy="4648200"/>
          </a:xfrm>
        </p:spPr>
        <p:txBody>
          <a:bodyPr/>
          <a:lstStyle/>
          <a:p>
            <a:r>
              <a:rPr lang="en-US" dirty="0" smtClean="0"/>
              <a:t>All Amplifiers based on</a:t>
            </a:r>
            <a:br>
              <a:rPr lang="en-US" dirty="0" smtClean="0"/>
            </a:br>
            <a:r>
              <a:rPr lang="en-US" dirty="0" smtClean="0"/>
              <a:t>Fujitsu</a:t>
            </a:r>
            <a:br>
              <a:rPr lang="en-US" dirty="0" smtClean="0"/>
            </a:br>
            <a:r>
              <a:rPr lang="en-US" dirty="0" smtClean="0"/>
              <a:t>FLL200 -3 </a:t>
            </a:r>
            <a:r>
              <a:rPr lang="en-US" dirty="0" smtClean="0"/>
              <a:t>GaAs</a:t>
            </a:r>
            <a:r>
              <a:rPr lang="en-US" dirty="0" smtClean="0"/>
              <a:t> FET</a:t>
            </a:r>
          </a:p>
        </p:txBody>
      </p:sp>
      <p:graphicFrame>
        <p:nvGraphicFramePr>
          <p:cNvPr id="1027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3886200" y="685800"/>
          <a:ext cx="4724400" cy="5867400"/>
        </p:xfrm>
        <a:graphic>
          <a:graphicData uri="http://schemas.openxmlformats.org/presentationml/2006/ole">
            <p:oleObj spid="_x0000_s1027" name="Document" r:id="rId3" imgW="6596212" imgH="9662546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84238"/>
          </a:xfrm>
        </p:spPr>
        <p:txBody>
          <a:bodyPr/>
          <a:lstStyle/>
          <a:p>
            <a:r>
              <a:rPr lang="en-US" dirty="0" smtClean="0"/>
              <a:t>2304 Amplifiers</a:t>
            </a:r>
          </a:p>
        </p:txBody>
      </p:sp>
      <p:pic>
        <p:nvPicPr>
          <p:cNvPr id="21506" name="Content Placeholder 3" descr="EMCC-cascade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14400" y="1219200"/>
            <a:ext cx="7391400" cy="2986088"/>
          </a:xfrm>
        </p:spPr>
      </p:pic>
      <p:pic>
        <p:nvPicPr>
          <p:cNvPr id="21507" name="Picture 4" descr="ITS 10W driver-pic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3932238"/>
            <a:ext cx="3200400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What do we need for easy amateur use?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Built in -5 V supply </a:t>
            </a:r>
          </a:p>
          <a:p>
            <a:endParaRPr lang="en-US" dirty="0" smtClean="0"/>
          </a:p>
          <a:p>
            <a:r>
              <a:rPr lang="en-US" dirty="0" smtClean="0"/>
              <a:t>TR Switch control</a:t>
            </a:r>
          </a:p>
          <a:p>
            <a:endParaRPr lang="en-US" dirty="0" smtClean="0"/>
          </a:p>
          <a:p>
            <a:r>
              <a:rPr lang="en-US" dirty="0" smtClean="0"/>
              <a:t>Bias protection</a:t>
            </a:r>
          </a:p>
          <a:p>
            <a:endParaRPr lang="en-US" dirty="0" smtClean="0"/>
          </a:p>
          <a:p>
            <a:r>
              <a:rPr lang="en-US" dirty="0" smtClean="0"/>
              <a:t>Drain Current monitor (Nice to have)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r>
              <a:rPr lang="en-US" dirty="0" smtClean="0"/>
              <a:t>Negative Bias supply</a:t>
            </a:r>
          </a:p>
        </p:txBody>
      </p:sp>
      <p:pic>
        <p:nvPicPr>
          <p:cNvPr id="23554" name="Content Placeholder 3" descr="-5-breadboar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76800" y="2971800"/>
            <a:ext cx="3733800" cy="2900363"/>
          </a:xfrm>
        </p:spPr>
      </p:pic>
      <p:sp>
        <p:nvSpPr>
          <p:cNvPr id="23555" name="TextBox 5"/>
          <p:cNvSpPr txBox="1">
            <a:spLocks noChangeArrowheads="1"/>
          </p:cNvSpPr>
          <p:nvPr/>
        </p:nvSpPr>
        <p:spPr bwMode="auto">
          <a:xfrm>
            <a:off x="381000" y="1143000"/>
            <a:ext cx="62484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Linear Tech - LT1931  Inverting DC-DC converter</a:t>
            </a:r>
          </a:p>
          <a:p>
            <a:r>
              <a:rPr lang="en-US" dirty="0">
                <a:latin typeface="Calibri" pitchFamily="34" charset="0"/>
              </a:rPr>
              <a:t>Low noise- Low ripple – 1 MHz switching Frequency</a:t>
            </a:r>
          </a:p>
          <a:p>
            <a:r>
              <a:rPr lang="en-US" dirty="0">
                <a:latin typeface="Calibri" pitchFamily="34" charset="0"/>
              </a:rPr>
              <a:t>Easy to use</a:t>
            </a:r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819400"/>
            <a:ext cx="5564188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xtBox 2"/>
          <p:cNvSpPr txBox="1">
            <a:spLocks noChangeArrowheads="1"/>
          </p:cNvSpPr>
          <p:nvPr/>
        </p:nvSpPr>
        <p:spPr bwMode="auto">
          <a:xfrm>
            <a:off x="4724400" y="2438400"/>
            <a:ext cx="426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1</a:t>
            </a:r>
            <a:r>
              <a:rPr lang="en-US" baseline="30000" dirty="0">
                <a:latin typeface="Calibri" pitchFamily="34" charset="0"/>
              </a:rPr>
              <a:t>st</a:t>
            </a:r>
            <a:r>
              <a:rPr lang="en-US" dirty="0">
                <a:latin typeface="Calibri" pitchFamily="34" charset="0"/>
              </a:rPr>
              <a:t> – Breadboard of – V switching supply</a:t>
            </a:r>
          </a:p>
        </p:txBody>
      </p:sp>
      <p:sp>
        <p:nvSpPr>
          <p:cNvPr id="23558" name="TextBox 4"/>
          <p:cNvSpPr txBox="1">
            <a:spLocks noChangeArrowheads="1"/>
          </p:cNvSpPr>
          <p:nvPr/>
        </p:nvSpPr>
        <p:spPr bwMode="auto">
          <a:xfrm>
            <a:off x="914400" y="2133600"/>
            <a:ext cx="36576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latin typeface="Calibri" pitchFamily="34" charset="0"/>
              </a:rPr>
              <a:t>Linear Tech suggested application schematic. (Just what we need)</a:t>
            </a:r>
          </a:p>
          <a:p>
            <a:endParaRPr lang="en-US" sz="1600" dirty="0">
              <a:latin typeface="Calibri" pitchFamily="34" charset="0"/>
            </a:endParaRPr>
          </a:p>
        </p:txBody>
      </p:sp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5029200"/>
            <a:ext cx="2590800" cy="173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513</TotalTime>
  <Words>317</Words>
  <Application>Microsoft Office PowerPoint</Application>
  <PresentationFormat>On-screen Show (4:3)</PresentationFormat>
  <Paragraphs>83</Paragraphs>
  <Slides>16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Office Theme</vt:lpstr>
      <vt:lpstr>Document</vt:lpstr>
      <vt:lpstr> Using MMDS Surplus Amplifiers For 2304  </vt:lpstr>
      <vt:lpstr>Two Types of Surplus MMDS Transmitters</vt:lpstr>
      <vt:lpstr>ITS TRANSMITTERS</vt:lpstr>
      <vt:lpstr> EMCEE Transmitters</vt:lpstr>
      <vt:lpstr>EMCEE Amplifiers Retuned 2304</vt:lpstr>
      <vt:lpstr>All Amplifiers based on Fujitsu FLL200 -3 GaAs FET</vt:lpstr>
      <vt:lpstr>2304 Amplifiers</vt:lpstr>
      <vt:lpstr>What do we need for easy amateur use?</vt:lpstr>
      <vt:lpstr>Negative Bias supply</vt:lpstr>
      <vt:lpstr>TR Control</vt:lpstr>
      <vt:lpstr>Bias Protection</vt:lpstr>
      <vt:lpstr>Slide 12</vt:lpstr>
      <vt:lpstr>Slide 13</vt:lpstr>
      <vt:lpstr>PCB 123 Boards</vt:lpstr>
      <vt:lpstr>PWB in Sunstone Circuits</vt:lpstr>
      <vt:lpstr>Next steps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S-Band Surplus Amplifiers</dc:title>
  <dc:creator>Owner</dc:creator>
  <cp:lastModifiedBy>Owner</cp:lastModifiedBy>
  <cp:revision>56</cp:revision>
  <dcterms:created xsi:type="dcterms:W3CDTF">2012-09-06T23:51:29Z</dcterms:created>
  <dcterms:modified xsi:type="dcterms:W3CDTF">2012-09-23T20:34:32Z</dcterms:modified>
</cp:coreProperties>
</file>