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9E649-4D47-4794-A28C-BD02F42FF45D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039CF-0968-4CC8-8EF4-817BDB4F0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6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039CF-0968-4CC8-8EF4-817BDB4F05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4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039CF-0968-4CC8-8EF4-817BDB4F05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59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039CF-0968-4CC8-8EF4-817BDB4F05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8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0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1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9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1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4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5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4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6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3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1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C2B0B-9488-4E08-B221-052422141B6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76989-0305-4E62-8511-5CFE93EB8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3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wner\Downloads\MP90044229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" t="11244" r="7162" b="41079"/>
          <a:stretch/>
        </p:blipFill>
        <p:spPr bwMode="auto">
          <a:xfrm>
            <a:off x="-2309" y="6803"/>
            <a:ext cx="9202625" cy="685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828800"/>
            <a:ext cx="7434566" cy="2076450"/>
          </a:xfrm>
        </p:spPr>
        <p:txBody>
          <a:bodyPr/>
          <a:lstStyle/>
          <a:p>
            <a:r>
              <a:rPr lang="en-US" b="1" dirty="0" smtClean="0"/>
              <a:t>Portable EME CW</a:t>
            </a:r>
            <a:br>
              <a:rPr lang="en-US" b="1" dirty="0" smtClean="0"/>
            </a:br>
            <a:r>
              <a:rPr lang="en-US" b="1" dirty="0" smtClean="0"/>
              <a:t>144-432-1296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4191000"/>
            <a:ext cx="6062966" cy="28194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Rick Rosen  K1DS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Joint NE &amp; MA VHF Conference October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15el2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601200" cy="719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19200" y="2286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144MHz  5WL 32’ yagi, 350W, </a:t>
            </a:r>
            <a:r>
              <a:rPr lang="en-US" dirty="0" err="1" smtClean="0"/>
              <a:t>GaAsfet</a:t>
            </a:r>
            <a:r>
              <a:rPr lang="en-US" dirty="0" smtClean="0"/>
              <a:t> preamp, 25’ LMR400, TS2000x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4419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Leon N1XKT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977272" y="641719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K1DS EME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wner\AppData\Local\Microsoft\Windows\Temporary Internet Files\Content.Outlook\LC4O4FQ7\neighbortrai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3" r="4358" b="5332"/>
          <a:stretch/>
        </p:blipFill>
        <p:spPr bwMode="auto">
          <a:xfrm>
            <a:off x="0" y="0"/>
            <a:ext cx="4710546" cy="381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Owner\AppData\Local\Microsoft\Windows\Temporary Internet Files\Content.Outlook\LC4O4FQ7\432emesetu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91"/>
          <a:stretch/>
        </p:blipFill>
        <p:spPr bwMode="auto">
          <a:xfrm>
            <a:off x="0" y="3812311"/>
            <a:ext cx="4710546" cy="304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Owner\AppData\Local\Microsoft\Windows\Temporary Internet Files\Content.Outlook\LC4O4FQ7\on the moon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0"/>
          <a:stretch/>
        </p:blipFill>
        <p:spPr bwMode="auto">
          <a:xfrm>
            <a:off x="4710546" y="-1"/>
            <a:ext cx="4433454" cy="381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Owner\AppData\Local\Microsoft\Windows\Temporary Internet Files\Content.Outlook\LC4O4FQ7\niteligh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417"/>
          <a:stretch/>
        </p:blipFill>
        <p:spPr bwMode="auto">
          <a:xfrm>
            <a:off x="4710546" y="3796146"/>
            <a:ext cx="4433454" cy="314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87940" y="6334780"/>
            <a:ext cx="1678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prstClr val="white"/>
                </a:solidFill>
              </a:rPr>
              <a:t>K1DS EME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3958" y="3733800"/>
            <a:ext cx="533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432MHz, 9WL yagis, 180W, </a:t>
            </a:r>
            <a:r>
              <a:rPr lang="en-US" dirty="0" err="1" smtClean="0"/>
              <a:t>GaAsfet</a:t>
            </a:r>
            <a:r>
              <a:rPr lang="en-US" dirty="0" smtClean="0"/>
              <a:t> preamp, TS2000x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1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Outlook\LC4O4FQ7\DSCN62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67" t="-107" r="7811" b="107"/>
          <a:stretch/>
        </p:blipFill>
        <p:spPr bwMode="auto">
          <a:xfrm>
            <a:off x="4488873" y="3200400"/>
            <a:ext cx="465512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Pictures\2012-06-22 001\DSCN62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AppData\Local\Microsoft\Windows\Temporary Internet Files\Content.Outlook\LC4O4FQ7\DSCN624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7"/>
          <a:stretch/>
        </p:blipFill>
        <p:spPr bwMode="auto">
          <a:xfrm>
            <a:off x="0" y="3200400"/>
            <a:ext cx="464819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Owner\AppData\Local\Microsoft\Windows\Temporary Internet Files\Content.Outlook\LC4O4FQ7\DSCN6250 (2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6"/>
          <a:stretch/>
        </p:blipFill>
        <p:spPr bwMode="auto">
          <a:xfrm>
            <a:off x="4648199" y="0"/>
            <a:ext cx="449349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199" y="62484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K1DS EME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228600"/>
            <a:ext cx="29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Winch to move trailer in and out of garage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1066800"/>
            <a:ext cx="144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Elevation sensor from </a:t>
            </a:r>
            <a:r>
              <a:rPr lang="en-US" sz="1200" dirty="0" err="1" smtClean="0"/>
              <a:t>Lidl</a:t>
            </a:r>
            <a:r>
              <a:rPr lang="en-US" sz="1200" dirty="0" smtClean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272809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wner\Pictures\2012-06-22 001\DSCN62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4672" y="615558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K1DS EME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67200" y="304800"/>
            <a:ext cx="4648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1296MHz, 10’ dish, OK1DFC feed, 120W DEMI amp, WD5AGO preamp, TS2000x, 18’ LMR400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2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wner\Pictures\2012-06-22 001\DSCN6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1581" y="6116566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K1DS EME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8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wner\Pictures\2012-06-22 001\DSCN6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615558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K1DS EME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Owner\Pictures\2012-06-22 001\DSCN62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15200" y="62484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K1DS EME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0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95</Words>
  <Application>Microsoft Office PowerPoint</Application>
  <PresentationFormat>On-screen Show (4:3)</PresentationFormat>
  <Paragraphs>22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Portable EME CW 144-432-1296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Portable EME</dc:title>
  <dc:creator>Owner</dc:creator>
  <cp:lastModifiedBy>Owner</cp:lastModifiedBy>
  <cp:revision>14</cp:revision>
  <dcterms:created xsi:type="dcterms:W3CDTF">2012-07-27T19:32:22Z</dcterms:created>
  <dcterms:modified xsi:type="dcterms:W3CDTF">2012-10-03T01:18:58Z</dcterms:modified>
</cp:coreProperties>
</file>