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75" r:id="rId13"/>
    <p:sldId id="274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7" r:id="rId22"/>
    <p:sldId id="278" r:id="rId23"/>
    <p:sldId id="271" r:id="rId24"/>
    <p:sldId id="272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4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9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5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82D9-6B1C-4469-92CA-64D2B079DA4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DAA7-D069-4BF8-8297-EE4EAA94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6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Sectoral Horns </a:t>
            </a: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for </a:t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Microwave </a:t>
            </a:r>
            <a:r>
              <a:rPr lang="en-US" sz="5400" b="1" dirty="0" smtClean="0">
                <a:solidFill>
                  <a:srgbClr val="FFFF00"/>
                </a:solidFill>
              </a:rPr>
              <a:t>Beacons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Paul Wade W1GHZ ©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2023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6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Machine in two tapered halves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10 GHz – </a:t>
            </a:r>
            <a:r>
              <a:rPr lang="en-US" sz="4800" dirty="0" smtClean="0">
                <a:solidFill>
                  <a:srgbClr val="FFFF00"/>
                </a:solidFill>
              </a:rPr>
              <a:t>coax orWR-90 waveguide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0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3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FN44rc Sectoral Coverage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333999" cy="51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9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FN41 Cape Cod – Sectoral Coverage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4752"/>
            <a:ext cx="588477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4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47 GHz Beacons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2018? – Threat to 47 GHz allocation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Proposal – beacons to demonstrate band activity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WA1MBA – 47 GHz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quadrupler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project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Tom asked if could make slot antenna – </a:t>
            </a:r>
            <a:r>
              <a:rPr lang="en-US" sz="4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about a Sectoral Horn?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5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FF00"/>
                </a:solidFill>
              </a:rPr>
              <a:t>47 GHz </a:t>
            </a:r>
            <a:r>
              <a:rPr lang="en-US" sz="4900" dirty="0" smtClean="0">
                <a:solidFill>
                  <a:srgbClr val="FFFF00"/>
                </a:solidFill>
              </a:rPr>
              <a:t>Sectoral Horn</a:t>
            </a:r>
            <a:r>
              <a:rPr lang="en-US" sz="4900" dirty="0" smtClean="0">
                <a:solidFill>
                  <a:srgbClr val="FFFF00"/>
                </a:solidFill>
              </a:rPr>
              <a:t/>
            </a:r>
            <a:br>
              <a:rPr lang="en-US" sz="49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 = 0.56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 H = 7.2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9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0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FFFF00"/>
                </a:solidFill>
              </a:rPr>
              <a:t>47 GHz </a:t>
            </a:r>
            <a:r>
              <a:rPr lang="en-US" sz="5300" dirty="0" smtClean="0">
                <a:solidFill>
                  <a:srgbClr val="FFFF00"/>
                </a:solidFill>
              </a:rPr>
              <a:t>Sectoral Horn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 = 0.56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 H = 7.2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84536"/>
            <a:ext cx="5228679" cy="52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8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47 GHz Sectoral Horn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0.56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/>
              </a:rPr>
              <a:t> = 0.140 inches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/>
              </a:rPr>
              <a:t>WR-28 waveguide height = 0.140 inches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/>
              </a:rPr>
              <a:t>No height taper – easier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/>
              </a:rPr>
              <a:t>machining</a:t>
            </a:r>
          </a:p>
          <a:p>
            <a:endParaRPr lang="en-US" dirty="0" smtClean="0">
              <a:sym typeface="Symbol"/>
            </a:endParaRP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/>
              </a:rPr>
              <a:t>WR-28 waveguide works at 47 </a:t>
            </a:r>
            <a: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/>
              </a:rPr>
              <a:t>and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/>
              </a:rPr>
              <a:t> 24 GHz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8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47 GHz </a:t>
            </a:r>
            <a:r>
              <a:rPr lang="en-US" sz="4800" dirty="0" smtClean="0">
                <a:solidFill>
                  <a:srgbClr val="FFFF00"/>
                </a:solidFill>
              </a:rPr>
              <a:t>Sectoral Horn </a:t>
            </a:r>
            <a:r>
              <a:rPr lang="en-US" sz="4800" dirty="0" smtClean="0">
                <a:solidFill>
                  <a:srgbClr val="FFFF00"/>
                </a:solidFill>
              </a:rPr>
              <a:t>at 24 GHz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1981200"/>
            <a:ext cx="9144000" cy="46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0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47 GHz Sectoral Horn at 24 GHz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676400"/>
            <a:ext cx="516513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6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Microwave Beacon Antennas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Traditionally Omnidirectional</a:t>
            </a:r>
          </a:p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Waveguide Slot Antenna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Narrow bandwidth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Difficult to make above 10 GHz</a:t>
            </a:r>
          </a:p>
          <a:p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Many sites have unpopulated directions – Why transmit in those directions</a:t>
            </a:r>
          </a:p>
        </p:txBody>
      </p:sp>
    </p:spTree>
    <p:extLst>
      <p:ext uri="{BB962C8B-B14F-4D97-AF65-F5344CB8AC3E}">
        <p14:creationId xmlns:p14="http://schemas.microsoft.com/office/powerpoint/2010/main" val="290387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Machine </a:t>
            </a:r>
            <a:r>
              <a:rPr lang="en-US" dirty="0">
                <a:solidFill>
                  <a:srgbClr val="FFFF00"/>
                </a:solidFill>
              </a:rPr>
              <a:t>two identical halves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17114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9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WR-28 Square or Round Flange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5446"/>
            <a:ext cx="8763000" cy="55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6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Waveguide Matching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47 GHz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WA1MBA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Quadrupler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has WR-22 output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WR-28 to WR-22 connection RL ~ 21 dB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Not worth further matching</a:t>
            </a:r>
          </a:p>
          <a:p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24 GHz 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WR-28 to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WR-42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connection RL ~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15 dB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(VSWR = 1.4)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Matching plate might be useful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6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Production Horns </a:t>
            </a:r>
            <a:r>
              <a:rPr lang="en-US" dirty="0" smtClean="0">
                <a:solidFill>
                  <a:srgbClr val="FFFF00"/>
                </a:solidFill>
              </a:rPr>
              <a:t>for 47 or 24 GHz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00"/>
            <a:ext cx="9144000" cy="41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26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Where can I get one?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Sectoral Horns for 24 or 47 GHz – Available NOW</a:t>
            </a:r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212579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0g_block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11430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FF00"/>
                </a:solidFill>
                <a:latin typeface="Verdana" pitchFamily="34" charset="0"/>
              </a:rPr>
              <a:t>www.w1ghz.org</a:t>
            </a:r>
          </a:p>
        </p:txBody>
      </p:sp>
    </p:spTree>
    <p:extLst>
      <p:ext uri="{BB962C8B-B14F-4D97-AF65-F5344CB8AC3E}">
        <p14:creationId xmlns:p14="http://schemas.microsoft.com/office/powerpoint/2010/main" val="4370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10 GHz Beacon – Mt Washington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Beacon down – building was removed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New location on Mt Washington unlikely</a:t>
            </a: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Eric, KV1J, has offered to host at FN44rc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0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Almost all stations in 90° segment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Horn Antenna </a:t>
            </a:r>
            <a:r>
              <a:rPr lang="en-US" sz="4800" dirty="0" err="1" smtClean="0">
                <a:solidFill>
                  <a:srgbClr val="FFFF00"/>
                </a:solidFill>
              </a:rPr>
              <a:t>Beamwidth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4326"/>
            <a:ext cx="5638800" cy="3582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014229"/>
            <a:ext cx="5988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Large Aperture gives Narrow Beam</a:t>
            </a:r>
          </a:p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Small Aperture gives Wide Beam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7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Sectoral Horn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E-plane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small aperture = wide azimuth beam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~ 0.6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/>
              </a:rPr>
              <a:t> aperture =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90° wide beam (-3dB)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H-plane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large aperture = narrow vertical beam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Higher gain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Horn length &gt; aperture for full gain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1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FF00"/>
                </a:solidFill>
              </a:rPr>
              <a:t>10 GHz </a:t>
            </a:r>
            <a:r>
              <a:rPr lang="en-US" sz="4900" b="1" dirty="0" smtClean="0">
                <a:solidFill>
                  <a:srgbClr val="FFFF00"/>
                </a:solidFill>
              </a:rPr>
              <a:t>Sectoral Horn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 = 0.55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 H = 3.3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4738"/>
            <a:ext cx="8164120" cy="44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10 GHz Sectoral Horn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 </a:t>
            </a:r>
            <a:r>
              <a:rPr lang="en-US" dirty="0" smtClean="0">
                <a:solidFill>
                  <a:srgbClr val="FFFF00"/>
                </a:solidFill>
              </a:rPr>
              <a:t>= 0.55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 H = 3.3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0952"/>
            <a:ext cx="5378380" cy="51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6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Horn tapered in both axis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318</Words>
  <Application>Microsoft Office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Sectoral Horns  for  Microwave Beacons</vt:lpstr>
      <vt:lpstr>Microwave Beacon Antennas</vt:lpstr>
      <vt:lpstr>10 GHz Beacon – Mt Washington</vt:lpstr>
      <vt:lpstr>Almost all stations in 90° segment</vt:lpstr>
      <vt:lpstr>Horn Antenna Beamwidth</vt:lpstr>
      <vt:lpstr>Sectoral Horn</vt:lpstr>
      <vt:lpstr>10 GHz Sectoral Horn E = 0.55 H = 3.3</vt:lpstr>
      <vt:lpstr>10 GHz Sectoral Horn E = 0.55 H = 3.3</vt:lpstr>
      <vt:lpstr>Horn tapered in both axis</vt:lpstr>
      <vt:lpstr>Machine in two tapered halves</vt:lpstr>
      <vt:lpstr>10 GHz – coax orWR-90 waveguide</vt:lpstr>
      <vt:lpstr>FN44rc Sectoral Coverage</vt:lpstr>
      <vt:lpstr>FN41 Cape Cod – Sectoral Coverage</vt:lpstr>
      <vt:lpstr>47 GHz Beacons</vt:lpstr>
      <vt:lpstr>47 GHz Sectoral Horn E = 0.56 H = 7.2</vt:lpstr>
      <vt:lpstr>47 GHz Sectoral Horn E = 0.56 H = 7.2</vt:lpstr>
      <vt:lpstr>47 GHz Sectoral Horn</vt:lpstr>
      <vt:lpstr>47 GHz Sectoral Horn at 24 GHz</vt:lpstr>
      <vt:lpstr>47 GHz Sectoral Horn at 24 GHz</vt:lpstr>
      <vt:lpstr>Machine two identical halves</vt:lpstr>
      <vt:lpstr>WR-28 Square or Round Flange</vt:lpstr>
      <vt:lpstr>Waveguide Matching</vt:lpstr>
      <vt:lpstr>Production Horns for 47 or 24 GHz</vt:lpstr>
      <vt:lpstr>Where can I get one?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Sectoral Horns for Beacons</dc:title>
  <dc:creator>paul</dc:creator>
  <cp:lastModifiedBy>paul</cp:lastModifiedBy>
  <cp:revision>16</cp:revision>
  <dcterms:created xsi:type="dcterms:W3CDTF">2022-11-19T00:19:28Z</dcterms:created>
  <dcterms:modified xsi:type="dcterms:W3CDTF">2023-04-02T21:18:05Z</dcterms:modified>
</cp:coreProperties>
</file>